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Yunus" userId="8ffa35ab78f6df58" providerId="Windows Live" clId="Web-{14694149-1C72-4F27-A369-A1B589B2B5D4}"/>
    <pc:docChg chg="modSld">
      <pc:chgData name="Daniel Yunus" userId="8ffa35ab78f6df58" providerId="Windows Live" clId="Web-{14694149-1C72-4F27-A369-A1B589B2B5D4}" dt="2018-10-26T18:51:11.782" v="9" actId="20577"/>
      <pc:docMkLst>
        <pc:docMk/>
      </pc:docMkLst>
      <pc:sldChg chg="modSp">
        <pc:chgData name="Daniel Yunus" userId="8ffa35ab78f6df58" providerId="Windows Live" clId="Web-{14694149-1C72-4F27-A369-A1B589B2B5D4}" dt="2018-10-26T18:51:08.360" v="7" actId="20577"/>
        <pc:sldMkLst>
          <pc:docMk/>
          <pc:sldMk cId="553726541" sldId="256"/>
        </pc:sldMkLst>
        <pc:spChg chg="mod">
          <ac:chgData name="Daniel Yunus" userId="8ffa35ab78f6df58" providerId="Windows Live" clId="Web-{14694149-1C72-4F27-A369-A1B589B2B5D4}" dt="2018-10-26T18:51:08.360" v="7" actId="20577"/>
          <ac:spMkLst>
            <pc:docMk/>
            <pc:sldMk cId="553726541" sldId="256"/>
            <ac:spMk id="2" creationId="{9FB28281-3783-403A-B1AB-0182A003DFE3}"/>
          </ac:spMkLst>
        </pc:spChg>
      </pc:sldChg>
    </pc:docChg>
  </pc:docChgLst>
  <pc:docChgLst>
    <pc:chgData clId="Web-{14694149-1C72-4F27-A369-A1B589B2B5D4}"/>
    <pc:docChg chg="modSld">
      <pc:chgData name="" userId="" providerId="" clId="Web-{14694149-1C72-4F27-A369-A1B589B2B5D4}" dt="2018-10-26T18:50:57.173" v="9" actId="20577"/>
      <pc:docMkLst>
        <pc:docMk/>
      </pc:docMkLst>
      <pc:sldChg chg="modSp">
        <pc:chgData name="" userId="" providerId="" clId="Web-{14694149-1C72-4F27-A369-A1B589B2B5D4}" dt="2018-10-26T18:50:57.173" v="8" actId="20577"/>
        <pc:sldMkLst>
          <pc:docMk/>
          <pc:sldMk cId="553726541" sldId="256"/>
        </pc:sldMkLst>
        <pc:spChg chg="mod">
          <ac:chgData name="" userId="" providerId="" clId="Web-{14694149-1C72-4F27-A369-A1B589B2B5D4}" dt="2018-10-26T18:50:57.173" v="8" actId="20577"/>
          <ac:spMkLst>
            <pc:docMk/>
            <pc:sldMk cId="553726541" sldId="256"/>
            <ac:spMk id="3" creationId="{C4542EAC-8BF3-4BFD-9891-145BC49409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23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5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6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67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36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7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1758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8281-3783-403A-B1AB-0182A003DF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Arial"/>
              </a:rPr>
              <a:t>Madison </a:t>
            </a:r>
            <a:r>
              <a:rPr lang="tr-TR" dirty="0" err="1">
                <a:cs typeface="Arial"/>
              </a:rPr>
              <a:t>Theme</a:t>
            </a:r>
            <a:endParaRPr lang="id-ID" dirty="0" err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42EAC-8BF3-4BFD-9891-145BC49409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cs typeface="Arial"/>
              </a:rPr>
              <a:t>27 </a:t>
            </a:r>
            <a:r>
              <a:rPr lang="tr-TR" dirty="0" err="1">
                <a:cs typeface="Arial"/>
              </a:rPr>
              <a:t>October</a:t>
            </a:r>
            <a:r>
              <a:rPr lang="tr-TR" dirty="0">
                <a:cs typeface="Arial"/>
              </a:rPr>
              <a:t>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MS Shell Dlg 2</vt:lpstr>
      <vt:lpstr>Wingdings</vt:lpstr>
      <vt:lpstr>Wingdings 3</vt:lpstr>
      <vt:lpstr>Madison</vt:lpstr>
      <vt:lpstr>Madison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Daniel Yunus</cp:lastModifiedBy>
  <cp:revision>9</cp:revision>
  <dcterms:modified xsi:type="dcterms:W3CDTF">2018-10-26T19:40:15Z</dcterms:modified>
</cp:coreProperties>
</file>