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256" r:id="rId1"/>
  </p:sldMasterIdLst>
  <p:notesMasterIdLst>
    <p:notesMasterId r:id="rId3"/>
  </p:notesMasterIdLst>
  <p:handoutMasterIdLst>
    <p:handoutMasterId r:id="rId4"/>
  </p:handoutMasterIdLst>
  <p:sldIdLst>
    <p:sldId id="2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574" autoAdjust="0"/>
  </p:normalViewPr>
  <p:slideViewPr>
    <p:cSldViewPr snapToGrid="0">
      <p:cViewPr varScale="1">
        <p:scale>
          <a:sx n="102" d="100"/>
          <a:sy n="102" d="100"/>
        </p:scale>
        <p:origin x="138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88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ZA" smtClean="0"/>
              <a:t>2019/02/16</a:t>
            </a:fld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ZA" smtClean="0"/>
              <a:t>2019/02/16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3796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169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43418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557915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07531025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6062287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6986995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208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8551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4289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Edit page title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8530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4468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page title</a:t>
            </a:r>
            <a:endParaRPr lang="en-ZA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8654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Slid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</a:t>
            </a:r>
            <a:br>
              <a:rPr lang="en-ZA" dirty="0"/>
            </a:br>
            <a:r>
              <a:rPr lang="en-ZA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ZA" dirty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ZA" dirty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6855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3720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0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ZA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Thank You</a:t>
            </a:r>
            <a:endParaRPr lang="en-ZA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Full Name</a:t>
            </a:r>
            <a:endParaRPr lang="en-ZA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Phone Number</a:t>
            </a:r>
            <a:endParaRPr lang="en-ZA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Email or Social Media Handle</a:t>
            </a:r>
            <a:endParaRPr lang="en-ZA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Company Website</a:t>
            </a:r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0656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dirty="0"/>
              <a:t>Click to edit presentation title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/>
              <a:t>Click to edit Master subtitle style</a:t>
            </a:r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2477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ZA" dirty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ZA" dirty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ZA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534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14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0838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4128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1628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0906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4.png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png"/><Relationship Id="rId40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ZA"/>
              <a:t>Add a footer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51A1E-902D-48AF-9020-955120F399B6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7" name="Freeform: Shape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ZA" sz="2500" b="1" i="0" spc="-100" baseline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ZA" sz="1600" b="1" i="0" spc="-100" baseline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ZA" sz="1600" b="1" i="0" spc="-100" baseline="0" dirty="0">
                <a:solidFill>
                  <a:schemeClr val="accent1"/>
                </a:solidFill>
                <a:latin typeface="+mj-lt"/>
              </a:rPr>
            </a:br>
            <a:r>
              <a:rPr lang="en-ZA" sz="1200" b="0" i="0" spc="14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7992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5" r:id="rId9"/>
    <p:sldLayoutId id="2147484266" r:id="rId10"/>
    <p:sldLayoutId id="2147484267" r:id="rId11"/>
    <p:sldLayoutId id="2147484268" r:id="rId12"/>
    <p:sldLayoutId id="2147484269" r:id="rId13"/>
    <p:sldLayoutId id="2147484270" r:id="rId14"/>
    <p:sldLayoutId id="2147484271" r:id="rId15"/>
    <p:sldLayoutId id="2147484272" r:id="rId16"/>
    <p:sldLayoutId id="2147484273" r:id="rId17"/>
    <p:sldLayoutId id="2147484274" r:id="rId18"/>
    <p:sldLayoutId id="2147484275" r:id="rId19"/>
    <p:sldLayoutId id="2147484276" r:id="rId20"/>
    <p:sldLayoutId id="2147484277" r:id="rId21"/>
    <p:sldLayoutId id="2147484278" r:id="rId22"/>
    <p:sldLayoutId id="2147484279" r:id="rId23"/>
    <p:sldLayoutId id="2147484280" r:id="rId24"/>
    <p:sldLayoutId id="2147483650" r:id="rId25"/>
    <p:sldLayoutId id="2147483652" r:id="rId26"/>
    <p:sldLayoutId id="2147483656" r:id="rId27"/>
    <p:sldLayoutId id="2147483657" r:id="rId28"/>
    <p:sldLayoutId id="2147483667" r:id="rId29"/>
    <p:sldLayoutId id="2147483668" r:id="rId30"/>
    <p:sldLayoutId id="2147483669" r:id="rId31"/>
    <p:sldLayoutId id="2147483670" r:id="rId32"/>
    <p:sldLayoutId id="2147483671" r:id="rId33"/>
    <p:sldLayoutId id="2147483673" r:id="rId34"/>
    <p:sldLayoutId id="2147483655" r:id="rId35"/>
  </p:sldLayoutIdLst>
  <mc:AlternateContent xmlns:mc="http://schemas.openxmlformats.org/markup-compatibility/2006" xmlns:p14="http://schemas.microsoft.com/office/powerpoint/2010/main">
    <mc:Choice Requires="p14">
      <p:transition spd="slow">
        <p14:vortex dir="r"/>
      </p:transition>
    </mc:Choice>
    <mc:Fallback xmlns="">
      <p:transition spd="slow">
        <p:fade/>
      </p:transition>
    </mc:Fallback>
  </mc:AlternateContent>
  <p:hf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Изображение выглядит как векторная график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tretch>
            <a:fillRect/>
          </a:stretch>
        </p:blipFill>
        <p:spPr>
          <a:xfrm>
            <a:off x="-2917" y="-2287247"/>
            <a:ext cx="12193663" cy="9145247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11203">
        <p15:prstTrans prst="airplane"/>
      </p:transition>
    </mc:Choice>
    <mc:Fallback xmlns="">
      <p:transition spd="slow" advTm="1120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196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8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546</Words>
  <Application>Microsoft Office PowerPoint</Application>
  <PresentationFormat>Широкоэкранный</PresentationFormat>
  <Paragraphs>94</Paragraphs>
  <Slides>1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Ion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LAWYERS &amp;</dc:title>
  <dc:creator/>
  <cp:lastModifiedBy/>
  <cp:revision>12</cp:revision>
  <dcterms:created xsi:type="dcterms:W3CDTF">2019-01-21T15:38:49Z</dcterms:created>
  <dcterms:modified xsi:type="dcterms:W3CDTF">2019-02-17T05:37:46Z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2018-08-01T18:59:51.9197316Z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