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15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58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25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983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48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514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016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416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0958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329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516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E8812-793E-472B-B958-B5515EA56108}" type="datetimeFigureOut">
              <a:rPr lang="pl-PL" smtClean="0"/>
              <a:t>28/05/2021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0B9CF-984B-4A52-B1AF-4BEA05777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402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wachel\Desktop\Piramida.xlsx!Piramida%20OEE%20L05!W1K1:W39K17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399688"/>
              </p:ext>
            </p:extLst>
          </p:nvPr>
        </p:nvGraphicFramePr>
        <p:xfrm>
          <a:off x="2557463" y="719138"/>
          <a:ext cx="7075487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rkusz" r:id="rId3" imgW="10372781" imgH="7944010" progId="Excel.Sheet.12">
                  <p:link updateAutomatic="1"/>
                </p:oleObj>
              </mc:Choice>
              <mc:Fallback>
                <p:oleObj name="Arkusz" r:id="rId3" imgW="10372781" imgH="79440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7463" y="719138"/>
                        <a:ext cx="7075487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29356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Linki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C:\Users\lwachel\Desktop\Piramida.xlsx!Piramida OEE L05!W1K1:W39K17</vt:lpstr>
      <vt:lpstr>Prezentacja programu PowerPoint</vt:lpstr>
    </vt:vector>
  </TitlesOfParts>
  <Company>Gestamp Polska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Łukasz Wachel</dc:creator>
  <cp:lastModifiedBy>Łukasz Wachel</cp:lastModifiedBy>
  <cp:revision>1</cp:revision>
  <dcterms:created xsi:type="dcterms:W3CDTF">2021-05-28T06:44:59Z</dcterms:created>
  <dcterms:modified xsi:type="dcterms:W3CDTF">2021-05-28T06:45:15Z</dcterms:modified>
</cp:coreProperties>
</file>