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3A99-CC1A-4AB8-96F5-C2392D627467}" type="datetimeFigureOut">
              <a:rPr lang="id-ID" smtClean="0"/>
              <a:t>02/06/2014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C60-8A24-4578-8514-35B28C110D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3A99-CC1A-4AB8-96F5-C2392D627467}" type="datetimeFigureOut">
              <a:rPr lang="id-ID" smtClean="0"/>
              <a:t>02/06/2014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C60-8A24-4578-8514-35B28C110D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3A99-CC1A-4AB8-96F5-C2392D627467}" type="datetimeFigureOut">
              <a:rPr lang="id-ID" smtClean="0"/>
              <a:t>02/06/2014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C60-8A24-4578-8514-35B28C110D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3A99-CC1A-4AB8-96F5-C2392D627467}" type="datetimeFigureOut">
              <a:rPr lang="id-ID" smtClean="0"/>
              <a:t>02/06/2014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C60-8A24-4578-8514-35B28C110D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3A99-CC1A-4AB8-96F5-C2392D627467}" type="datetimeFigureOut">
              <a:rPr lang="id-ID" smtClean="0"/>
              <a:t>02/06/2014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C60-8A24-4578-8514-35B28C110D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3A99-CC1A-4AB8-96F5-C2392D627467}" type="datetimeFigureOut">
              <a:rPr lang="id-ID" smtClean="0"/>
              <a:t>02/06/2014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C60-8A24-4578-8514-35B28C110D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3A99-CC1A-4AB8-96F5-C2392D627467}" type="datetimeFigureOut">
              <a:rPr lang="id-ID" smtClean="0"/>
              <a:t>02/06/2014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C60-8A24-4578-8514-35B28C110D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3A99-CC1A-4AB8-96F5-C2392D627467}" type="datetimeFigureOut">
              <a:rPr lang="id-ID" smtClean="0"/>
              <a:t>02/06/2014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C60-8A24-4578-8514-35B28C110D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3A99-CC1A-4AB8-96F5-C2392D627467}" type="datetimeFigureOut">
              <a:rPr lang="id-ID" smtClean="0"/>
              <a:t>02/06/2014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C60-8A24-4578-8514-35B28C110D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3A99-CC1A-4AB8-96F5-C2392D627467}" type="datetimeFigureOut">
              <a:rPr lang="id-ID" smtClean="0"/>
              <a:t>02/06/2014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C60-8A24-4578-8514-35B28C110D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73A99-CC1A-4AB8-96F5-C2392D627467}" type="datetimeFigureOut">
              <a:rPr lang="id-ID" smtClean="0"/>
              <a:t>02/06/2014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CC60-8A24-4578-8514-35B28C110D00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73A99-CC1A-4AB8-96F5-C2392D627467}" type="datetimeFigureOut">
              <a:rPr lang="id-ID" smtClean="0"/>
              <a:t>02/06/2014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2CC60-8A24-4578-8514-35B28C110D00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555776" cy="19168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5" name="Picture 4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0"/>
            <a:ext cx="2555776" cy="19168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Picture 5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31840" y="2492896"/>
            <a:ext cx="2555776" cy="1916832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7" name="Picture 6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941168"/>
            <a:ext cx="2555776" cy="1916832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pic>
        <p:nvPicPr>
          <p:cNvPr id="8" name="Picture 7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0"/>
            <a:ext cx="2555776" cy="191683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9" name="Picture 8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4941168"/>
            <a:ext cx="2555776" cy="19168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0" name="Picture 9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492896"/>
            <a:ext cx="2555776" cy="19168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10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2420888"/>
            <a:ext cx="2555776" cy="19168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2" name="Picture 11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31840" y="4941168"/>
            <a:ext cx="2555776" cy="191683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0"/>
            <a:ext cx="2555776" cy="19168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" name="Picture 2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420888"/>
            <a:ext cx="2555776" cy="19168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4941168"/>
            <a:ext cx="2555776" cy="19168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2492896"/>
            <a:ext cx="2555776" cy="1916832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555776" cy="191683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7" name="Picture 6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2348880"/>
            <a:ext cx="2555776" cy="1916832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8" name="Picture 7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941168"/>
            <a:ext cx="2555776" cy="19168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4941168"/>
            <a:ext cx="2555776" cy="191683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0" name="Picture 9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0"/>
            <a:ext cx="2555776" cy="1916832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Daniel Yunus</dc:creator>
  <cp:lastModifiedBy>Daniel Yunus</cp:lastModifiedBy>
  <cp:revision>2</cp:revision>
  <dcterms:created xsi:type="dcterms:W3CDTF">2014-06-02T11:00:05Z</dcterms:created>
  <dcterms:modified xsi:type="dcterms:W3CDTF">2014-06-02T11:10:38Z</dcterms:modified>
</cp:coreProperties>
</file>