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2EA351-5FD2-493A-A754-4CA1FC872B0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Slice theme</a:t>
            </a:r>
            <a:endParaRPr lang="id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CEC68DC-24F7-4932-8D1D-9AEA09816D9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libreoffice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24705708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D87A3F-B537-4203-A5AC-62125306D8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 running</a:t>
            </a:r>
            <a:endParaRPr lang="id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B23A4D-6DB4-4F34-831F-64B8C2513E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LibreOffice</a:t>
            </a:r>
          </a:p>
          <a:p>
            <a:r>
              <a:rPr lang="en-US" dirty="0"/>
              <a:t>Made by PowerPoint 2019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56549135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 invX="1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AD2E03"/>
      </a:dk2>
      <a:lt2>
        <a:srgbClr val="D75626"/>
      </a:lt2>
      <a:accent1>
        <a:srgbClr val="760603"/>
      </a:accent1>
      <a:accent2>
        <a:srgbClr val="FA9C1F"/>
      </a:accent2>
      <a:accent3>
        <a:srgbClr val="D9BB55"/>
      </a:accent3>
      <a:accent4>
        <a:srgbClr val="829551"/>
      </a:accent4>
      <a:accent5>
        <a:srgbClr val="58A28B"/>
      </a:accent5>
      <a:accent6>
        <a:srgbClr val="426480"/>
      </a:accent6>
      <a:hlink>
        <a:srgbClr val="460402"/>
      </a:hlink>
      <a:folHlink>
        <a:srgbClr val="991111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4000"/>
                <a:hueMod val="22000"/>
                <a:satMod val="220000"/>
                <a:lumMod val="6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903AAAE-3EA5-424A-B142-CC51DC1F897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</TotalTime>
  <Words>11</Words>
  <Application>Microsoft Office PowerPoint</Application>
  <PresentationFormat>Widescreen</PresentationFormat>
  <Paragraphs>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Century Gothic</vt:lpstr>
      <vt:lpstr>Wingdings 3</vt:lpstr>
      <vt:lpstr>Slice</vt:lpstr>
      <vt:lpstr>Slice theme</vt:lpstr>
      <vt:lpstr>Test running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Slice theme</dc:title>
  <dc:creator>Daniel Yunus</dc:creator>
  <cp:lastModifiedBy>Daniel Yunus</cp:lastModifiedBy>
  <cp:revision>1</cp:revision>
  <dcterms:created xsi:type="dcterms:W3CDTF">2018-10-27T10:00:45Z</dcterms:created>
  <dcterms:modified xsi:type="dcterms:W3CDTF">2018-10-27T10:03:11Z</dcterms:modified>
</cp:coreProperties>
</file>