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7" r:id="rId20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B93B55-7C2F-3248-4076-06175B09FF8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E868626-CC3D-B119-5810-644E79F322CC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round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769D6BC0-57AF-8E25-6BA9-2B4D5E347448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nip1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Top Corners Snipped 4">
            <a:extLst>
              <a:ext uri="{FF2B5EF4-FFF2-40B4-BE49-F238E27FC236}">
                <a16:creationId xmlns:a16="http://schemas.microsoft.com/office/drawing/2014/main" id="{2B6D69D1-5C69-1C58-D70C-CD669829D0F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snip2Same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49752F4F-6D1C-3793-A0CC-62A6B866FF47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nip2Diag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Top Corners One Rounded and One Snipped 6">
            <a:extLst>
              <a:ext uri="{FF2B5EF4-FFF2-40B4-BE49-F238E27FC236}">
                <a16:creationId xmlns:a16="http://schemas.microsoft.com/office/drawing/2014/main" id="{A9293040-2318-50E3-121F-894FB883115C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snipRound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3BF8B0C9-91FE-19F1-D484-5D9F929B092B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round1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B306526C-0959-A8B9-78FD-9991C0351F50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round2Same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E9FFA595-35E2-6935-D620-B7D37057EAC0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round2Diag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81925-930E-FAFA-B90A-8297B5171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DF69F84E-F15E-9CCF-6E94-28805ED9810D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1CA3E31B-E72E-A5C3-54D8-3093E8746D6E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Alternate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ecision 3">
            <a:extLst>
              <a:ext uri="{FF2B5EF4-FFF2-40B4-BE49-F238E27FC236}">
                <a16:creationId xmlns:a16="http://schemas.microsoft.com/office/drawing/2014/main" id="{078BFBDF-C0F5-9BB9-B164-E3854BBA2F57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Decis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ata 4">
            <a:extLst>
              <a:ext uri="{FF2B5EF4-FFF2-40B4-BE49-F238E27FC236}">
                <a16:creationId xmlns:a16="http://schemas.microsoft.com/office/drawing/2014/main" id="{96091A81-3844-9CDA-E1CB-36F837857596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InputOutp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Predefined Process 5">
            <a:extLst>
              <a:ext uri="{FF2B5EF4-FFF2-40B4-BE49-F238E27FC236}">
                <a16:creationId xmlns:a16="http://schemas.microsoft.com/office/drawing/2014/main" id="{1D4E039E-976E-A572-99CB-B3FBE07F6506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flowChartPredefined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Internal Storage 6">
            <a:extLst>
              <a:ext uri="{FF2B5EF4-FFF2-40B4-BE49-F238E27FC236}">
                <a16:creationId xmlns:a16="http://schemas.microsoft.com/office/drawing/2014/main" id="{F0040368-29E1-F6A1-B0E4-231E4433A654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flowChartInternal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ocument 7">
            <a:extLst>
              <a:ext uri="{FF2B5EF4-FFF2-40B4-BE49-F238E27FC236}">
                <a16:creationId xmlns:a16="http://schemas.microsoft.com/office/drawing/2014/main" id="{1317AE25-5500-447E-81B2-D8ECCAA88756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flowChart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ultidocument 8">
            <a:extLst>
              <a:ext uri="{FF2B5EF4-FFF2-40B4-BE49-F238E27FC236}">
                <a16:creationId xmlns:a16="http://schemas.microsoft.com/office/drawing/2014/main" id="{A3449169-3886-F9B6-E1A3-475EBD920DC3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flowChartMulti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95F3D551-37A1-72F2-161E-A9C6BFFC74BF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flowChartTermina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eparation 10">
            <a:extLst>
              <a:ext uri="{FF2B5EF4-FFF2-40B4-BE49-F238E27FC236}">
                <a16:creationId xmlns:a16="http://schemas.microsoft.com/office/drawing/2014/main" id="{4CD57AC0-A1C8-FAA1-BBFB-CF652936D53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flowChartPrepar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Manual Input 11">
            <a:extLst>
              <a:ext uri="{FF2B5EF4-FFF2-40B4-BE49-F238E27FC236}">
                <a16:creationId xmlns:a16="http://schemas.microsoft.com/office/drawing/2014/main" id="{40B81ED6-217B-5C77-1822-DA444EA5EB16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flowChartManualInp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Manual Operation 12">
            <a:extLst>
              <a:ext uri="{FF2B5EF4-FFF2-40B4-BE49-F238E27FC236}">
                <a16:creationId xmlns:a16="http://schemas.microsoft.com/office/drawing/2014/main" id="{C246EC6A-26B0-24ED-6E47-425CA559BCBA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flowChartManualOper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2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89FEE-DB58-8D2D-5612-EB26A1F87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0A54E1E0-0E5C-4C6A-7489-8C3B4A09675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Connec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Off-page Connector 2">
            <a:extLst>
              <a:ext uri="{FF2B5EF4-FFF2-40B4-BE49-F238E27FC236}">
                <a16:creationId xmlns:a16="http://schemas.microsoft.com/office/drawing/2014/main" id="{642A1654-4F01-E5B6-ADAF-9A4FF5883647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OffpageConnec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ard 3">
            <a:extLst>
              <a:ext uri="{FF2B5EF4-FFF2-40B4-BE49-F238E27FC236}">
                <a16:creationId xmlns:a16="http://schemas.microsoft.com/office/drawing/2014/main" id="{A9FEF145-1EC9-EE3A-067B-E486C883264A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PunchedCar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unched Tape 4">
            <a:extLst>
              <a:ext uri="{FF2B5EF4-FFF2-40B4-BE49-F238E27FC236}">
                <a16:creationId xmlns:a16="http://schemas.microsoft.com/office/drawing/2014/main" id="{E1319915-6EA8-1AD5-B4CB-E39A42638EDA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PunchedTa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Summing Junction 5">
            <a:extLst>
              <a:ext uri="{FF2B5EF4-FFF2-40B4-BE49-F238E27FC236}">
                <a16:creationId xmlns:a16="http://schemas.microsoft.com/office/drawing/2014/main" id="{56B1523E-E013-9465-7340-0FB5052C3319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flowChartSummingJunc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Or 6">
            <a:extLst>
              <a:ext uri="{FF2B5EF4-FFF2-40B4-BE49-F238E27FC236}">
                <a16:creationId xmlns:a16="http://schemas.microsoft.com/office/drawing/2014/main" id="{37A447B6-ECFC-0F0A-54EB-2FB4F65F95C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flowChar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llate 7">
            <a:extLst>
              <a:ext uri="{FF2B5EF4-FFF2-40B4-BE49-F238E27FC236}">
                <a16:creationId xmlns:a16="http://schemas.microsoft.com/office/drawing/2014/main" id="{D05FF2CA-4F08-4FDE-51BD-FC4D17D35663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flowChartCollat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ort 8">
            <a:extLst>
              <a:ext uri="{FF2B5EF4-FFF2-40B4-BE49-F238E27FC236}">
                <a16:creationId xmlns:a16="http://schemas.microsoft.com/office/drawing/2014/main" id="{5EA1BDB1-79B0-4E13-41E7-3AEE757ECC5F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flowChartSor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Extract 9">
            <a:extLst>
              <a:ext uri="{FF2B5EF4-FFF2-40B4-BE49-F238E27FC236}">
                <a16:creationId xmlns:a16="http://schemas.microsoft.com/office/drawing/2014/main" id="{A9B1C67D-2372-94F7-581D-3843E5F6B0AC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flowChartExtra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erge 10">
            <a:extLst>
              <a:ext uri="{FF2B5EF4-FFF2-40B4-BE49-F238E27FC236}">
                <a16:creationId xmlns:a16="http://schemas.microsoft.com/office/drawing/2014/main" id="{F0AC8138-E553-126F-42E0-4EA6ABDF1C77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flowChartMer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Stored Data 11">
            <a:extLst>
              <a:ext uri="{FF2B5EF4-FFF2-40B4-BE49-F238E27FC236}">
                <a16:creationId xmlns:a16="http://schemas.microsoft.com/office/drawing/2014/main" id="{E07B064C-A5EA-7DA8-AF0A-EF71356F0A6F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flowChartOnline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Delay 12">
            <a:extLst>
              <a:ext uri="{FF2B5EF4-FFF2-40B4-BE49-F238E27FC236}">
                <a16:creationId xmlns:a16="http://schemas.microsoft.com/office/drawing/2014/main" id="{4EE76D79-0E37-3677-C9AB-48AC9D7520F9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flowChartDela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73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B0C06-EB85-38E4-86B2-77711D5F9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Sequential Access Storage 1">
            <a:extLst>
              <a:ext uri="{FF2B5EF4-FFF2-40B4-BE49-F238E27FC236}">
                <a16:creationId xmlns:a16="http://schemas.microsoft.com/office/drawing/2014/main" id="{9D9E60D2-E825-FE9A-0E0F-44BE25D4A5CE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MagneticTa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Magnetic Disk 2">
            <a:extLst>
              <a:ext uri="{FF2B5EF4-FFF2-40B4-BE49-F238E27FC236}">
                <a16:creationId xmlns:a16="http://schemas.microsoft.com/office/drawing/2014/main" id="{AAB54F0F-BFF9-F3B1-EA4D-006944D0C578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MagneticDisk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irect Access Storage 3">
            <a:extLst>
              <a:ext uri="{FF2B5EF4-FFF2-40B4-BE49-F238E27FC236}">
                <a16:creationId xmlns:a16="http://schemas.microsoft.com/office/drawing/2014/main" id="{817A137D-FBBB-EF68-0F11-B1996B253D99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MagneticDrum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isplay 4">
            <a:extLst>
              <a:ext uri="{FF2B5EF4-FFF2-40B4-BE49-F238E27FC236}">
                <a16:creationId xmlns:a16="http://schemas.microsoft.com/office/drawing/2014/main" id="{00266CD0-B3FC-3802-87A8-E17775E59C8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Displa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93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925D3-A314-971E-C646-CF34C399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: 8 Points 1">
            <a:extLst>
              <a:ext uri="{FF2B5EF4-FFF2-40B4-BE49-F238E27FC236}">
                <a16:creationId xmlns:a16="http://schemas.microsoft.com/office/drawing/2014/main" id="{CB7108CB-73B6-A435-FEFF-57492D596C2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irregularSeal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xplosion: 14 Points 2">
            <a:extLst>
              <a:ext uri="{FF2B5EF4-FFF2-40B4-BE49-F238E27FC236}">
                <a16:creationId xmlns:a16="http://schemas.microsoft.com/office/drawing/2014/main" id="{5AF38089-522F-29D3-BDB8-E6EBA8B2AF9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irregularSeal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: 4 Points 3">
            <a:extLst>
              <a:ext uri="{FF2B5EF4-FFF2-40B4-BE49-F238E27FC236}">
                <a16:creationId xmlns:a16="http://schemas.microsoft.com/office/drawing/2014/main" id="{CD866D5B-9050-A8F6-5404-95BAAC3B3C1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tar4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9AC0D95E-42A7-8317-F24A-05F31A0BB5E6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star5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6 Points 5">
            <a:extLst>
              <a:ext uri="{FF2B5EF4-FFF2-40B4-BE49-F238E27FC236}">
                <a16:creationId xmlns:a16="http://schemas.microsoft.com/office/drawing/2014/main" id="{BF6B3E10-94A7-FA3F-1176-674480C024FE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tar6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7 Points 6">
            <a:extLst>
              <a:ext uri="{FF2B5EF4-FFF2-40B4-BE49-F238E27FC236}">
                <a16:creationId xmlns:a16="http://schemas.microsoft.com/office/drawing/2014/main" id="{49631F2D-7C4B-72F3-C20A-E0429C83A80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star7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8 Points 7">
            <a:extLst>
              <a:ext uri="{FF2B5EF4-FFF2-40B4-BE49-F238E27FC236}">
                <a16:creationId xmlns:a16="http://schemas.microsoft.com/office/drawing/2014/main" id="{72F5C12F-719F-1295-837C-E17ECAE39802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star8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10 Points 8">
            <a:extLst>
              <a:ext uri="{FF2B5EF4-FFF2-40B4-BE49-F238E27FC236}">
                <a16:creationId xmlns:a16="http://schemas.microsoft.com/office/drawing/2014/main" id="{67BA5998-75C4-2D37-7D2F-0779E8CCAAB2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star10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12 Points 9">
            <a:extLst>
              <a:ext uri="{FF2B5EF4-FFF2-40B4-BE49-F238E27FC236}">
                <a16:creationId xmlns:a16="http://schemas.microsoft.com/office/drawing/2014/main" id="{ECB86B07-5327-FAED-DF62-8ABF9A32168B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star1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16 Points 10">
            <a:extLst>
              <a:ext uri="{FF2B5EF4-FFF2-40B4-BE49-F238E27FC236}">
                <a16:creationId xmlns:a16="http://schemas.microsoft.com/office/drawing/2014/main" id="{B17FED2B-3794-480F-2960-C11A2B6FDE7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star16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24 Points 11">
            <a:extLst>
              <a:ext uri="{FF2B5EF4-FFF2-40B4-BE49-F238E27FC236}">
                <a16:creationId xmlns:a16="http://schemas.microsoft.com/office/drawing/2014/main" id="{AA0BDB14-4CFA-3973-CA7E-72D416DE207E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star24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r: 32 Points 12">
            <a:extLst>
              <a:ext uri="{FF2B5EF4-FFF2-40B4-BE49-F238E27FC236}">
                <a16:creationId xmlns:a16="http://schemas.microsoft.com/office/drawing/2014/main" id="{C7CFED4A-0147-3A2D-CC1B-FA1A8274AC4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star3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6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6F83-CCF2-8BB9-6D5F-8FA1148A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bbon: Tilted Up 1">
            <a:extLst>
              <a:ext uri="{FF2B5EF4-FFF2-40B4-BE49-F238E27FC236}">
                <a16:creationId xmlns:a16="http://schemas.microsoft.com/office/drawing/2014/main" id="{452560FE-0E66-9287-9F00-ED7943AA043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ibbon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bbon: Tilted Down 2">
            <a:extLst>
              <a:ext uri="{FF2B5EF4-FFF2-40B4-BE49-F238E27FC236}">
                <a16:creationId xmlns:a16="http://schemas.microsoft.com/office/drawing/2014/main" id="{FDAA91BE-E228-F6E7-3802-8299784A57E1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ribb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bbon: Curved and Tilted Up 3">
            <a:extLst>
              <a:ext uri="{FF2B5EF4-FFF2-40B4-BE49-F238E27FC236}">
                <a16:creationId xmlns:a16="http://schemas.microsoft.com/office/drawing/2014/main" id="{F17E4E68-2B56-410F-B76C-2AA89F46365F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ellipseRibbon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bbon: Curved and Tilted Down 4">
            <a:extLst>
              <a:ext uri="{FF2B5EF4-FFF2-40B4-BE49-F238E27FC236}">
                <a16:creationId xmlns:a16="http://schemas.microsoft.com/office/drawing/2014/main" id="{E95C80F3-7D8E-199B-677A-4ABDAD737457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ellipseRibb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5498784D-2CC4-A5F6-5DDE-867418A38011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verticalScrol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croll: Horizontal 6">
            <a:extLst>
              <a:ext uri="{FF2B5EF4-FFF2-40B4-BE49-F238E27FC236}">
                <a16:creationId xmlns:a16="http://schemas.microsoft.com/office/drawing/2014/main" id="{FD2EEDCE-65CC-DA04-CF6D-58EA425E5FBD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horizontalScrol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 7">
            <a:extLst>
              <a:ext uri="{FF2B5EF4-FFF2-40B4-BE49-F238E27FC236}">
                <a16:creationId xmlns:a16="http://schemas.microsoft.com/office/drawing/2014/main" id="{4EF7C06A-74F3-EE24-E0DB-1916BAD4EB0A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wav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uble Wave 8">
            <a:extLst>
              <a:ext uri="{FF2B5EF4-FFF2-40B4-BE49-F238E27FC236}">
                <a16:creationId xmlns:a16="http://schemas.microsoft.com/office/drawing/2014/main" id="{77481FBF-FCFA-6E8A-38EC-05151A9E46F6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doubleWav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30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70EED-E1A4-BC68-5CDE-F22246301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0FF01809-B6AB-A740-00CD-292074708F8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wedgeRect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61A0F61E-BC9E-729F-8439-DDC81EE458E6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wedgeRoundRect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21BA8FBF-15DF-C1F1-0C06-5528F183048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wedgeEllipse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93ED839F-688A-B06A-5FF1-B750312FFAE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cloud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llout: Line 5">
            <a:extLst>
              <a:ext uri="{FF2B5EF4-FFF2-40B4-BE49-F238E27FC236}">
                <a16:creationId xmlns:a16="http://schemas.microsoft.com/office/drawing/2014/main" id="{624C5EF4-95CA-C351-ACD0-455527E42F6F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border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llout: Bent Line 6">
            <a:extLst>
              <a:ext uri="{FF2B5EF4-FFF2-40B4-BE49-F238E27FC236}">
                <a16:creationId xmlns:a16="http://schemas.microsoft.com/office/drawing/2014/main" id="{F089AB24-6C9E-1230-14F4-00C5F5585909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border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llout: Double Bent Line 7">
            <a:extLst>
              <a:ext uri="{FF2B5EF4-FFF2-40B4-BE49-F238E27FC236}">
                <a16:creationId xmlns:a16="http://schemas.microsoft.com/office/drawing/2014/main" id="{3832576E-CE5A-6D31-8183-00E402B4628D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border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llout: Line with Accent Bar 8">
            <a:extLst>
              <a:ext uri="{FF2B5EF4-FFF2-40B4-BE49-F238E27FC236}">
                <a16:creationId xmlns:a16="http://schemas.microsoft.com/office/drawing/2014/main" id="{7EA4033C-EABC-4552-2D8E-4602128B23B8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accent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llout: Bent Line with Accent Bar 9">
            <a:extLst>
              <a:ext uri="{FF2B5EF4-FFF2-40B4-BE49-F238E27FC236}">
                <a16:creationId xmlns:a16="http://schemas.microsoft.com/office/drawing/2014/main" id="{A87916A5-C199-9104-65DF-86060C385C01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accent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llout: Double Bent Line with Accent Bar 10">
            <a:extLst>
              <a:ext uri="{FF2B5EF4-FFF2-40B4-BE49-F238E27FC236}">
                <a16:creationId xmlns:a16="http://schemas.microsoft.com/office/drawing/2014/main" id="{A9BF3280-8E54-CC81-4A1D-D86CB90E33E0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accent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llout: Line with No Border 11">
            <a:extLst>
              <a:ext uri="{FF2B5EF4-FFF2-40B4-BE49-F238E27FC236}">
                <a16:creationId xmlns:a16="http://schemas.microsoft.com/office/drawing/2014/main" id="{CBC12AA4-A81B-345E-9719-3A4EB83889D5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llout: Bent Line with No Border 12">
            <a:extLst>
              <a:ext uri="{FF2B5EF4-FFF2-40B4-BE49-F238E27FC236}">
                <a16:creationId xmlns:a16="http://schemas.microsoft.com/office/drawing/2014/main" id="{B64BEC76-509A-C5E1-61C7-55FFB55D5DB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5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2106C-46D3-9B19-45AF-60BF2AA4A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uble Bent Line with No Border 1">
            <a:extLst>
              <a:ext uri="{FF2B5EF4-FFF2-40B4-BE49-F238E27FC236}">
                <a16:creationId xmlns:a16="http://schemas.microsoft.com/office/drawing/2014/main" id="{489C9F47-2224-5821-F405-B0C840617C4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llout: Line with Border and Accent Bar 2">
            <a:extLst>
              <a:ext uri="{FF2B5EF4-FFF2-40B4-BE49-F238E27FC236}">
                <a16:creationId xmlns:a16="http://schemas.microsoft.com/office/drawing/2014/main" id="{4EA64A84-E13B-A855-C73C-F965BC3E2B35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accentBorder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llout: Bent Line with Border and Accent Bar 3">
            <a:extLst>
              <a:ext uri="{FF2B5EF4-FFF2-40B4-BE49-F238E27FC236}">
                <a16:creationId xmlns:a16="http://schemas.microsoft.com/office/drawing/2014/main" id="{1004F6A8-B809-375B-09CD-B9E378E33F12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accentBorder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llout: Double Bent Line with Border and Accent Bar 4">
            <a:extLst>
              <a:ext uri="{FF2B5EF4-FFF2-40B4-BE49-F238E27FC236}">
                <a16:creationId xmlns:a16="http://schemas.microsoft.com/office/drawing/2014/main" id="{E69F2989-BACA-F7C4-C3C1-FFB2D51F0F57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accentBorder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32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44039-5961-F192-93C6-2DF6CF176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Go Back or Previous 1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0FEE992-5091-1C5A-EA4C-EE7057C31D4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actionButtonBackPrevio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tion Button: Go Forward or Next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5D35A9E-0670-844B-6D38-0A712EED0FE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actionButtonForwardNex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Go to Beginning 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37C6A7B-7F67-8479-6C0D-B3F6191EA2BC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actionButtonBeginning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o to End 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8A47B556-703B-40E9-75F1-C7F071F670A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actionButtonE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Go Home 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B684278-3A3F-B89A-0E42-A1FFBE3F60BD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actionButtonHo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Get Information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53CCC65-0D95-ECF6-2541-3556BE3087E3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actionButtonInform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Return 7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3646C36F-A923-827C-B4C5-8DA4215A3971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actionButtonRetur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Video 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EF8DBA3-5A38-C799-1FAF-62F19C83AB74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actionButtonMovi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Document 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F7DBF36-ED38-4557-A947-9A656FD0324A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actionButton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Sound 10">
            <a:hlinkClick r:id="" action="ppaction://noaction" highlightClick="1">
              <a:snd r:embed="rId2" name="applause.wav"/>
            </a:hlinkClick>
            <a:extLst>
              <a:ext uri="{FF2B5EF4-FFF2-40B4-BE49-F238E27FC236}">
                <a16:creationId xmlns:a16="http://schemas.microsoft.com/office/drawing/2014/main" id="{24ABCD2F-0996-9523-F4E0-DFED756AB63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actionButtonSou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elp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1CA074D-630E-B6DB-2787-20BC1CC8BF4D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actionButtonHelp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lank 1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912FCA3-4EFD-3B87-57DD-78BF4286A7C7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actionButtonBlank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30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nIsoscelesTrapezoid">
            <a:extLst>
              <a:ext uri="{FF2B5EF4-FFF2-40B4-BE49-F238E27FC236}">
                <a16:creationId xmlns:a16="http://schemas.microsoft.com/office/drawing/2014/main" id="{518714DD-9819-D97D-0F1A-189048B71427}"/>
              </a:ext>
            </a:extLst>
          </p:cNvPr>
          <p:cNvSpPr>
            <a:extLst/>
          </p:cNvSpPr>
          <p:nvPr/>
        </p:nvSpPr>
        <p:spPr>
          <a:xfrm>
            <a:off x="180000" y="360000"/>
            <a:ext cx="1800000" cy="1440000"/>
          </a:xfrm>
          <a:prstGeom prst="nonIsoscelesTrapezoid">
            <a:avLst>
              <a:gd name="adj1" fmla="val 25000"/>
              <a:gd name="adj2" fmla="val 250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gear6">
            <a:extLst>
              <a:ext uri="{FF2B5EF4-FFF2-40B4-BE49-F238E27FC236}">
                <a16:creationId xmlns:a16="http://schemas.microsoft.com/office/drawing/2014/main" id="{3DE24BC2-6338-9FF1-115F-2A7423FC69B5}"/>
              </a:ext>
            </a:extLst>
          </p:cNvPr>
          <p:cNvSpPr>
            <a:extLst/>
          </p:cNvSpPr>
          <p:nvPr/>
        </p:nvSpPr>
        <p:spPr>
          <a:xfrm>
            <a:off x="4500000" y="358774"/>
            <a:ext cx="1800000" cy="1440000"/>
          </a:xfrm>
          <a:prstGeom prst="gear6">
            <a:avLst>
              <a:gd name="adj1" fmla="val 15000"/>
              <a:gd name="adj2" fmla="val 3559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gear9">
            <a:extLst>
              <a:ext uri="{FF2B5EF4-FFF2-40B4-BE49-F238E27FC236}">
                <a16:creationId xmlns:a16="http://schemas.microsoft.com/office/drawing/2014/main" id="{566C4AEA-68B8-49E2-EA4D-D0828B8FB1B9}"/>
              </a:ext>
            </a:extLst>
          </p:cNvPr>
          <p:cNvSpPr>
            <a:extLst/>
          </p:cNvSpPr>
          <p:nvPr/>
        </p:nvSpPr>
        <p:spPr>
          <a:xfrm>
            <a:off x="6660000" y="358774"/>
            <a:ext cx="1800000" cy="1440000"/>
          </a:xfrm>
          <a:prstGeom prst="gear9">
            <a:avLst>
              <a:gd name="adj1" fmla="val 10000"/>
              <a:gd name="adj2" fmla="val 1344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funnel">
            <a:extLst>
              <a:ext uri="{FF2B5EF4-FFF2-40B4-BE49-F238E27FC236}">
                <a16:creationId xmlns:a16="http://schemas.microsoft.com/office/drawing/2014/main" id="{07776EB4-A095-D232-AAF5-A364BE40D77A}"/>
              </a:ext>
            </a:extLst>
          </p:cNvPr>
          <p:cNvSpPr>
            <a:extLst/>
          </p:cNvSpPr>
          <p:nvPr/>
        </p:nvSpPr>
        <p:spPr>
          <a:xfrm>
            <a:off x="180000" y="2160000"/>
            <a:ext cx="1800000" cy="1440000"/>
          </a:xfrm>
          <a:prstGeom prst="funne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upDownArrowCallout">
            <a:extLst>
              <a:ext uri="{FF2B5EF4-FFF2-40B4-BE49-F238E27FC236}">
                <a16:creationId xmlns:a16="http://schemas.microsoft.com/office/drawing/2014/main" id="{36C67483-B48A-473C-62A3-67664B1CD62B}"/>
              </a:ext>
            </a:extLst>
          </p:cNvPr>
          <p:cNvSpPr>
            <a:extLst/>
          </p:cNvSpPr>
          <p:nvPr/>
        </p:nvSpPr>
        <p:spPr>
          <a:xfrm>
            <a:off x="2340000" y="2159725"/>
            <a:ext cx="1800000" cy="1440000"/>
          </a:xfrm>
          <a:prstGeom prst="upDownArrowCallout">
            <a:avLst>
              <a:gd name="adj1" fmla="val 44643"/>
              <a:gd name="adj2" fmla="val 44643"/>
              <a:gd name="adj3" fmla="val 16700"/>
              <a:gd name="adj4" fmla="val 500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eftRightRibbon">
            <a:extLst>
              <a:ext uri="{FF2B5EF4-FFF2-40B4-BE49-F238E27FC236}">
                <a16:creationId xmlns:a16="http://schemas.microsoft.com/office/drawing/2014/main" id="{E56D7B50-B8F1-B2E5-69CB-6E242FA9954F}"/>
              </a:ext>
            </a:extLst>
          </p:cNvPr>
          <p:cNvSpPr>
            <a:extLst/>
          </p:cNvSpPr>
          <p:nvPr/>
        </p:nvSpPr>
        <p:spPr>
          <a:xfrm>
            <a:off x="4500000" y="2159725"/>
            <a:ext cx="1800000" cy="1440000"/>
          </a:xfrm>
          <a:prstGeom prst="leftRightRibbon">
            <a:avLst>
              <a:gd name="adj1" fmla="val 50000"/>
              <a:gd name="adj2" fmla="val 50000"/>
              <a:gd name="adj3" fmla="val 16667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swooshArrow">
            <a:extLst>
              <a:ext uri="{FF2B5EF4-FFF2-40B4-BE49-F238E27FC236}">
                <a16:creationId xmlns:a16="http://schemas.microsoft.com/office/drawing/2014/main" id="{6317E5B7-72A4-EC2A-1454-DE0C38E362A1}"/>
              </a:ext>
            </a:extLst>
          </p:cNvPr>
          <p:cNvSpPr>
            <a:extLst/>
          </p:cNvSpPr>
          <p:nvPr/>
        </p:nvSpPr>
        <p:spPr>
          <a:xfrm>
            <a:off x="6660000" y="2159725"/>
            <a:ext cx="1800000" cy="1440000"/>
          </a:xfrm>
          <a:prstGeom prst="swooshArrow">
            <a:avLst>
              <a:gd name="adj1" fmla="val 24999"/>
              <a:gd name="adj2" fmla="val 16667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circularArrow">
            <a:extLst>
              <a:ext uri="{FF2B5EF4-FFF2-40B4-BE49-F238E27FC236}">
                <a16:creationId xmlns:a16="http://schemas.microsoft.com/office/drawing/2014/main" id="{3FA68039-9D55-F28D-337D-F9911750676B}"/>
              </a:ext>
            </a:extLst>
          </p:cNvPr>
          <p:cNvSpPr>
            <a:extLst/>
          </p:cNvSpPr>
          <p:nvPr/>
        </p:nvSpPr>
        <p:spPr>
          <a:xfrm>
            <a:off x="180000" y="3959451"/>
            <a:ext cx="1800000" cy="14400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125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eftCircularArrow">
            <a:extLst>
              <a:ext uri="{FF2B5EF4-FFF2-40B4-BE49-F238E27FC236}">
                <a16:creationId xmlns:a16="http://schemas.microsoft.com/office/drawing/2014/main" id="{29DBF56F-2E5A-863F-83CD-FD6B0D7AD141}"/>
              </a:ext>
            </a:extLst>
          </p:cNvPr>
          <p:cNvSpPr>
            <a:extLst/>
          </p:cNvSpPr>
          <p:nvPr/>
        </p:nvSpPr>
        <p:spPr>
          <a:xfrm>
            <a:off x="2340000" y="3599725"/>
            <a:ext cx="1800000" cy="1440000"/>
          </a:xfrm>
          <a:prstGeom prst="leftCircularArrow">
            <a:avLst>
              <a:gd name="adj1" fmla="val 12500"/>
              <a:gd name="adj2" fmla="val 1142319"/>
              <a:gd name="adj3" fmla="val 1142319"/>
              <a:gd name="adj4" fmla="val 10800000"/>
              <a:gd name="adj5" fmla="val 125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eftRightCircularArrow">
            <a:extLst>
              <a:ext uri="{FF2B5EF4-FFF2-40B4-BE49-F238E27FC236}">
                <a16:creationId xmlns:a16="http://schemas.microsoft.com/office/drawing/2014/main" id="{03A4F1EB-F6F5-0B1B-672C-C745089C30A3}"/>
              </a:ext>
            </a:extLst>
          </p:cNvPr>
          <p:cNvSpPr>
            <a:extLst/>
          </p:cNvSpPr>
          <p:nvPr/>
        </p:nvSpPr>
        <p:spPr>
          <a:xfrm>
            <a:off x="4500000" y="3959451"/>
            <a:ext cx="1800000" cy="1440000"/>
          </a:xfrm>
          <a:prstGeom prst="leftRightCircularArrow">
            <a:avLst>
              <a:gd name="adj1" fmla="val 12500"/>
              <a:gd name="adj2" fmla="val 1142319"/>
              <a:gd name="adj3" fmla="val 20457681"/>
              <a:gd name="adj4" fmla="val 11942319"/>
              <a:gd name="adj5" fmla="val 125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flowChartOfflineStorage">
            <a:extLst>
              <a:ext uri="{FF2B5EF4-FFF2-40B4-BE49-F238E27FC236}">
                <a16:creationId xmlns:a16="http://schemas.microsoft.com/office/drawing/2014/main" id="{F197A3B7-B615-1D4E-A83E-004888E24717}"/>
              </a:ext>
            </a:extLst>
          </p:cNvPr>
          <p:cNvSpPr>
            <a:extLst/>
          </p:cNvSpPr>
          <p:nvPr/>
        </p:nvSpPr>
        <p:spPr>
          <a:xfrm>
            <a:off x="2340000" y="358774"/>
            <a:ext cx="1800000" cy="1440000"/>
          </a:xfrm>
          <a:prstGeom prst="flowChartOffline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pieWedge">
            <a:extLst>
              <a:ext uri="{FF2B5EF4-FFF2-40B4-BE49-F238E27FC236}">
                <a16:creationId xmlns:a16="http://schemas.microsoft.com/office/drawing/2014/main" id="{48949BA6-92C0-D0F8-597D-EEF586A52BA2}"/>
              </a:ext>
            </a:extLst>
          </p:cNvPr>
          <p:cNvSpPr/>
          <p:nvPr/>
        </p:nvSpPr>
        <p:spPr>
          <a:xfrm>
            <a:off x="6660000" y="3959451"/>
            <a:ext cx="1800000" cy="1440000"/>
          </a:xfrm>
          <a:prstGeom prst="pieWed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567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rnerTabs">
            <a:extLst>
              <a:ext uri="{FF2B5EF4-FFF2-40B4-BE49-F238E27FC236}">
                <a16:creationId xmlns:a16="http://schemas.microsoft.com/office/drawing/2014/main" id="{C905F45F-ACF4-473D-3981-3FAE3D3AF42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orner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plaqueTabs">
            <a:extLst>
              <a:ext uri="{FF2B5EF4-FFF2-40B4-BE49-F238E27FC236}">
                <a16:creationId xmlns:a16="http://schemas.microsoft.com/office/drawing/2014/main" id="{05D7FAF3-F460-5D68-3803-C87162FC4DD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plaque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quareTabs">
            <a:extLst>
              <a:ext uri="{FF2B5EF4-FFF2-40B4-BE49-F238E27FC236}">
                <a16:creationId xmlns:a16="http://schemas.microsoft.com/office/drawing/2014/main" id="{9643E08B-EFD0-BE1C-EB61-B45D74DFECE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quare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hartPlus">
            <a:extLst>
              <a:ext uri="{FF2B5EF4-FFF2-40B4-BE49-F238E27FC236}">
                <a16:creationId xmlns:a16="http://schemas.microsoft.com/office/drawing/2014/main" id="{132172C1-0B55-73CF-1A8E-2F95ADD4F59B}"/>
              </a:ext>
            </a:extLst>
          </p:cNvPr>
          <p:cNvSpPr/>
          <p:nvPr/>
        </p:nvSpPr>
        <p:spPr>
          <a:xfrm>
            <a:off x="180000" y="2160000"/>
            <a:ext cx="1800000" cy="1440000"/>
          </a:xfrm>
          <a:prstGeom prst="chart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hartStar">
            <a:extLst>
              <a:ext uri="{FF2B5EF4-FFF2-40B4-BE49-F238E27FC236}">
                <a16:creationId xmlns:a16="http://schemas.microsoft.com/office/drawing/2014/main" id="{6804E3A2-BBAA-6459-05A3-FE3CF5F4E0D1}"/>
              </a:ext>
            </a:extLst>
          </p:cNvPr>
          <p:cNvSpPr/>
          <p:nvPr/>
        </p:nvSpPr>
        <p:spPr>
          <a:xfrm>
            <a:off x="2340000" y="2160000"/>
            <a:ext cx="1800000" cy="1440000"/>
          </a:xfrm>
          <a:prstGeom prst="chartSta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artX">
            <a:extLst>
              <a:ext uri="{FF2B5EF4-FFF2-40B4-BE49-F238E27FC236}">
                <a16:creationId xmlns:a16="http://schemas.microsoft.com/office/drawing/2014/main" id="{DD8FB678-0A98-5A65-77A7-B08D883DF5AB}"/>
              </a:ext>
            </a:extLst>
          </p:cNvPr>
          <p:cNvSpPr/>
          <p:nvPr/>
        </p:nvSpPr>
        <p:spPr>
          <a:xfrm>
            <a:off x="4500000" y="2160000"/>
            <a:ext cx="1800000" cy="1440000"/>
          </a:xfrm>
          <a:prstGeom prst="chartX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2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14135-C37D-32B4-AE15-9F3B717F1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8E5BA12-42E8-3A90-2C3E-EC5933FD8E84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ellips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0A9B69B3-5F15-A19F-C54C-127820615B68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triangl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6F3CA097-42BE-1C3D-E5B6-EBA4B66056F5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rtTriangl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638B6DE7-A5F5-19C2-BDDD-20D7BC571F9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parallelogram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0CA6A136-2BBA-25B5-6F7B-62DFFC6A8D98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trapezoi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A6AE2E5E-0032-FCA9-CF4F-B3F0367FAA8C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diamo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FBFFB3AB-959E-259D-AAD7-6F4B91475736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pen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55D30E6A-EC9A-B557-D34C-2F9EF42A93BB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hex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ptagon 9">
            <a:extLst>
              <a:ext uri="{FF2B5EF4-FFF2-40B4-BE49-F238E27FC236}">
                <a16:creationId xmlns:a16="http://schemas.microsoft.com/office/drawing/2014/main" id="{7F387F98-3E22-73D0-CC4F-890A5D41A08D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hep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ctagon 10">
            <a:extLst>
              <a:ext uri="{FF2B5EF4-FFF2-40B4-BE49-F238E27FC236}">
                <a16:creationId xmlns:a16="http://schemas.microsoft.com/office/drawing/2014/main" id="{96FAB139-69D8-EA10-53A0-1FC57CAFFDD2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oc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ecagon 11">
            <a:extLst>
              <a:ext uri="{FF2B5EF4-FFF2-40B4-BE49-F238E27FC236}">
                <a16:creationId xmlns:a16="http://schemas.microsoft.com/office/drawing/2014/main" id="{9623310F-189E-0B4F-6D10-0004870D1E35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dec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decagon 12">
            <a:extLst>
              <a:ext uri="{FF2B5EF4-FFF2-40B4-BE49-F238E27FC236}">
                <a16:creationId xmlns:a16="http://schemas.microsoft.com/office/drawing/2014/main" id="{814132FC-4572-025E-475C-250BCA9BD381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dodec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5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C7D49-137D-4C92-B682-0310422FD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tial Circle 1">
            <a:extLst>
              <a:ext uri="{FF2B5EF4-FFF2-40B4-BE49-F238E27FC236}">
                <a16:creationId xmlns:a16="http://schemas.microsoft.com/office/drawing/2014/main" id="{DF7EAEFC-A14E-4153-846A-CD3B107D76F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pi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ord 2">
            <a:extLst>
              <a:ext uri="{FF2B5EF4-FFF2-40B4-BE49-F238E27FC236}">
                <a16:creationId xmlns:a16="http://schemas.microsoft.com/office/drawing/2014/main" id="{BAA651D1-B47E-8CB9-44F2-BA0194AF8E09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chor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ardrop 3">
            <a:extLst>
              <a:ext uri="{FF2B5EF4-FFF2-40B4-BE49-F238E27FC236}">
                <a16:creationId xmlns:a16="http://schemas.microsoft.com/office/drawing/2014/main" id="{321D51AC-89DE-7355-8D5B-CA3C341FAC1F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teardrop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ame 4">
            <a:extLst>
              <a:ext uri="{FF2B5EF4-FFF2-40B4-BE49-F238E27FC236}">
                <a16:creationId xmlns:a16="http://schemas.microsoft.com/office/drawing/2014/main" id="{A56DC643-B675-6CA6-3E33-A6E71E80B35E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ra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1A0CD7B4-0D28-6FBD-3B5F-066FCDA62D0A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halfFra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E4EB66CF-BA78-DD7D-288E-CF93AC24727F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corne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gonal Stripe 7">
            <a:extLst>
              <a:ext uri="{FF2B5EF4-FFF2-40B4-BE49-F238E27FC236}">
                <a16:creationId xmlns:a16="http://schemas.microsoft.com/office/drawing/2014/main" id="{89DC510B-77A1-137F-064E-AFC606B4E7C8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diagStri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51BE7EB-27BE-312C-27AC-280999AF24BC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>
            <a:extLst>
              <a:ext uri="{FF2B5EF4-FFF2-40B4-BE49-F238E27FC236}">
                <a16:creationId xmlns:a16="http://schemas.microsoft.com/office/drawing/2014/main" id="{8AE093C3-48DB-5BBB-55F8-8FA4A781CF78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plaqu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ylinder 10">
            <a:extLst>
              <a:ext uri="{FF2B5EF4-FFF2-40B4-BE49-F238E27FC236}">
                <a16:creationId xmlns:a16="http://schemas.microsoft.com/office/drawing/2014/main" id="{9B258D8A-07C2-CF31-D230-5833FCE10146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ca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6D78C3EC-33CF-ACEF-7B10-839BB134891F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cub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Beveled 12">
            <a:extLst>
              <a:ext uri="{FF2B5EF4-FFF2-40B4-BE49-F238E27FC236}">
                <a16:creationId xmlns:a16="http://schemas.microsoft.com/office/drawing/2014/main" id="{F89A61F7-2F8B-39B1-A5A9-F1D746712EBD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eve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6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5E4A1-A8B3-9402-7E23-B675A320B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ircle: Hollow 1">
            <a:extLst>
              <a:ext uri="{FF2B5EF4-FFF2-40B4-BE49-F238E27FC236}">
                <a16:creationId xmlns:a16="http://schemas.microsoft.com/office/drawing/2014/main" id="{D09CA6FB-921C-EABA-27C7-12577F5D8821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don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&quot;Not Allowed&quot; Symbol 2">
            <a:extLst>
              <a:ext uri="{FF2B5EF4-FFF2-40B4-BE49-F238E27FC236}">
                <a16:creationId xmlns:a16="http://schemas.microsoft.com/office/drawing/2014/main" id="{DEBF6B48-6717-B551-4F19-06D4E36B1025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noSmoking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6D9568B8-19C3-AF43-16D1-3B795DEF9143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blockArc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8E744D0E-D599-4FFD-5A02-2FBEC714EF2C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oldedCorne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 Face 5">
            <a:extLst>
              <a:ext uri="{FF2B5EF4-FFF2-40B4-BE49-F238E27FC236}">
                <a16:creationId xmlns:a16="http://schemas.microsoft.com/office/drawing/2014/main" id="{FAB382F8-70EC-194A-F1D8-4C2AF1F2BA82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mileyF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7F547AB0-3218-804A-5BE2-BBB01B4B2B0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hear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ghtning Bolt 7">
            <a:extLst>
              <a:ext uri="{FF2B5EF4-FFF2-40B4-BE49-F238E27FC236}">
                <a16:creationId xmlns:a16="http://schemas.microsoft.com/office/drawing/2014/main" id="{1FDAFB5D-133B-3816-86E9-C13113DF5B63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lightningBol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n 8">
            <a:extLst>
              <a:ext uri="{FF2B5EF4-FFF2-40B4-BE49-F238E27FC236}">
                <a16:creationId xmlns:a16="http://schemas.microsoft.com/office/drawing/2014/main" id="{175E2D83-CF72-89C8-ACE6-81F5256D5852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su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oon 9">
            <a:extLst>
              <a:ext uri="{FF2B5EF4-FFF2-40B4-BE49-F238E27FC236}">
                <a16:creationId xmlns:a16="http://schemas.microsoft.com/office/drawing/2014/main" id="{4D5DCACA-21DB-A732-DCA9-2E2349B31128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mo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552E3E6B-1A52-AD28-F6AC-FD8CC74A285B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clou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BF6250BD-EBC8-AB7C-9988-0AAEC8ECC171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arc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A6F70271-7B7B-9558-178A-2F4F9B93786C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racketPai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6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22DFB-061B-A4E4-A4FF-0BF2DC9DA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Brace 1">
            <a:extLst>
              <a:ext uri="{FF2B5EF4-FFF2-40B4-BE49-F238E27FC236}">
                <a16:creationId xmlns:a16="http://schemas.microsoft.com/office/drawing/2014/main" id="{ACBFB8DA-B07A-30B6-8713-F735C3DD10C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bracePai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 Bracket 2">
            <a:extLst>
              <a:ext uri="{FF2B5EF4-FFF2-40B4-BE49-F238E27FC236}">
                <a16:creationId xmlns:a16="http://schemas.microsoft.com/office/drawing/2014/main" id="{2954CE04-6A32-0B1D-1A96-D8E7FEDE0AFA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leftBracke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ket 3">
            <a:extLst>
              <a:ext uri="{FF2B5EF4-FFF2-40B4-BE49-F238E27FC236}">
                <a16:creationId xmlns:a16="http://schemas.microsoft.com/office/drawing/2014/main" id="{C38ED1B1-4F64-8219-2F59-13030989CC3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rightBracke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E958890E-824F-46A1-6F56-2BA30CBD08D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leftBr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AE97566-F431-AB06-ED96-A01627FD9CAB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rightBr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3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387AA-0D99-2A28-932D-C55947126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E84C7777-2AA3-92DB-14C9-A02877AC29AE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id="{B7CF924D-A423-7EE7-B4FC-1175F5433CDA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lef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838F1A82-AB87-C4AB-8606-6104C7A28AB5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F993FDE3-E482-C730-AAAD-29299221ACF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6015AC15-4C1E-FA74-94B0-0C1AAF613D29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left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Up-Down 6">
            <a:extLst>
              <a:ext uri="{FF2B5EF4-FFF2-40B4-BE49-F238E27FC236}">
                <a16:creationId xmlns:a16="http://schemas.microsoft.com/office/drawing/2014/main" id="{77084FDD-6BD1-EC0F-2F0D-555193891C58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up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Quad 7">
            <a:extLst>
              <a:ext uri="{FF2B5EF4-FFF2-40B4-BE49-F238E27FC236}">
                <a16:creationId xmlns:a16="http://schemas.microsoft.com/office/drawing/2014/main" id="{3BCF0B28-D329-EAA2-75C1-0EE92087238D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quad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Left-Right-Up 8">
            <a:extLst>
              <a:ext uri="{FF2B5EF4-FFF2-40B4-BE49-F238E27FC236}">
                <a16:creationId xmlns:a16="http://schemas.microsoft.com/office/drawing/2014/main" id="{45A1BE4F-4529-AC5B-5970-B8725F1C9264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leftRigh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Bent 9">
            <a:extLst>
              <a:ext uri="{FF2B5EF4-FFF2-40B4-BE49-F238E27FC236}">
                <a16:creationId xmlns:a16="http://schemas.microsoft.com/office/drawing/2014/main" id="{558D5CEB-6568-8B2B-9EB4-2E08D7078293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ben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-Turn 10">
            <a:extLst>
              <a:ext uri="{FF2B5EF4-FFF2-40B4-BE49-F238E27FC236}">
                <a16:creationId xmlns:a16="http://schemas.microsoft.com/office/drawing/2014/main" id="{3AEC8213-2A0F-EA4E-E517-43CA72FFB3AE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utur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Left-Up 11">
            <a:extLst>
              <a:ext uri="{FF2B5EF4-FFF2-40B4-BE49-F238E27FC236}">
                <a16:creationId xmlns:a16="http://schemas.microsoft.com/office/drawing/2014/main" id="{3CEB0548-2ED3-26A8-244B-913207C74E06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lef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Bent-Up 12">
            <a:extLst>
              <a:ext uri="{FF2B5EF4-FFF2-40B4-BE49-F238E27FC236}">
                <a16:creationId xmlns:a16="http://schemas.microsoft.com/office/drawing/2014/main" id="{E560D0BE-C0F6-3842-FCA6-441E2C23873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en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1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A26AA-6B71-C478-AEDC-250A74A68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Curved Right 1">
            <a:extLst>
              <a:ext uri="{FF2B5EF4-FFF2-40B4-BE49-F238E27FC236}">
                <a16:creationId xmlns:a16="http://schemas.microsoft.com/office/drawing/2014/main" id="{F3475F69-B8AB-37F2-082A-DBAC03B08B74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urv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Curved Left 2">
            <a:extLst>
              <a:ext uri="{FF2B5EF4-FFF2-40B4-BE49-F238E27FC236}">
                <a16:creationId xmlns:a16="http://schemas.microsoft.com/office/drawing/2014/main" id="{09300A1B-1BC5-9A17-A912-34A97885984F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curvedLef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Curved Up 3">
            <a:extLst>
              <a:ext uri="{FF2B5EF4-FFF2-40B4-BE49-F238E27FC236}">
                <a16:creationId xmlns:a16="http://schemas.microsoft.com/office/drawing/2014/main" id="{E7E71B40-4709-E681-1764-44AD7B480E32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curved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CDCF8957-B09E-986A-5934-EA8A8FF36A89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curved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Striped Right 5">
            <a:extLst>
              <a:ext uri="{FF2B5EF4-FFF2-40B4-BE49-F238E27FC236}">
                <a16:creationId xmlns:a16="http://schemas.microsoft.com/office/drawing/2014/main" id="{6BCE7468-E3AC-E23B-BC80-6EC87AF27808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trip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Notched Right 6">
            <a:extLst>
              <a:ext uri="{FF2B5EF4-FFF2-40B4-BE49-F238E27FC236}">
                <a16:creationId xmlns:a16="http://schemas.microsoft.com/office/drawing/2014/main" id="{D6B87867-8F38-41F4-379A-9171785109A2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notch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80360A75-75F0-5876-1F72-B2A4C4A52760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homePlat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Chevron 8">
            <a:extLst>
              <a:ext uri="{FF2B5EF4-FFF2-40B4-BE49-F238E27FC236}">
                <a16:creationId xmlns:a16="http://schemas.microsoft.com/office/drawing/2014/main" id="{56681658-6BA1-C1E3-2E52-AFAABF94D98B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chevr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llout: Right Arrow 9">
            <a:extLst>
              <a:ext uri="{FF2B5EF4-FFF2-40B4-BE49-F238E27FC236}">
                <a16:creationId xmlns:a16="http://schemas.microsoft.com/office/drawing/2014/main" id="{2681C685-845D-B2BD-FD35-681854212C2C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righ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llout: Down Arrow 10">
            <a:extLst>
              <a:ext uri="{FF2B5EF4-FFF2-40B4-BE49-F238E27FC236}">
                <a16:creationId xmlns:a16="http://schemas.microsoft.com/office/drawing/2014/main" id="{715863D8-EDEA-C99E-5EFF-6F791DEDE69A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down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llout: Left Arrow 11">
            <a:extLst>
              <a:ext uri="{FF2B5EF4-FFF2-40B4-BE49-F238E27FC236}">
                <a16:creationId xmlns:a16="http://schemas.microsoft.com/office/drawing/2014/main" id="{FFFDA27E-5A5E-A2A3-006E-03088BAEC011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lef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llout: Up Arrow 12">
            <a:extLst>
              <a:ext uri="{FF2B5EF4-FFF2-40B4-BE49-F238E27FC236}">
                <a16:creationId xmlns:a16="http://schemas.microsoft.com/office/drawing/2014/main" id="{C7825C2D-E8A4-7243-F533-891C0CC761B8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up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51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6B748-D735-1D97-E03A-ACF6C8702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Left-Right Arrow 1">
            <a:extLst>
              <a:ext uri="{FF2B5EF4-FFF2-40B4-BE49-F238E27FC236}">
                <a16:creationId xmlns:a16="http://schemas.microsoft.com/office/drawing/2014/main" id="{B27EB921-374D-19AA-E848-951397D317BB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leftRigh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llout: Quad Arrow 2">
            <a:extLst>
              <a:ext uri="{FF2B5EF4-FFF2-40B4-BE49-F238E27FC236}">
                <a16:creationId xmlns:a16="http://schemas.microsoft.com/office/drawing/2014/main" id="{90877CA0-5FDC-CFAD-0B67-3324E6A8B1DD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quad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Circular 3">
            <a:extLst>
              <a:ext uri="{FF2B5EF4-FFF2-40B4-BE49-F238E27FC236}">
                <a16:creationId xmlns:a16="http://schemas.microsoft.com/office/drawing/2014/main" id="{0CB1617B-512F-FA5D-862B-4F7C095733B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circular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87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36FD5-1387-C372-B355-0D04DD817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us Sign 1">
            <a:extLst>
              <a:ext uri="{FF2B5EF4-FFF2-40B4-BE49-F238E27FC236}">
                <a16:creationId xmlns:a16="http://schemas.microsoft.com/office/drawing/2014/main" id="{7A029F1D-8CB9-96CD-72A0-58BB776EB55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math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inus Sign 2">
            <a:extLst>
              <a:ext uri="{FF2B5EF4-FFF2-40B4-BE49-F238E27FC236}">
                <a16:creationId xmlns:a16="http://schemas.microsoft.com/office/drawing/2014/main" id="{D1E23D6F-7749-B8F8-1C99-7C8E221B342F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mathMin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C46BF97A-DC5A-210A-1CED-CBC0C0F4AF9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mathMultipl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vision Sign 4">
            <a:extLst>
              <a:ext uri="{FF2B5EF4-FFF2-40B4-BE49-F238E27FC236}">
                <a16:creationId xmlns:a16="http://schemas.microsoft.com/office/drawing/2014/main" id="{03E1413D-25E7-F9AD-FBC3-1E7472D00FD2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mathDivid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quals 5">
            <a:extLst>
              <a:ext uri="{FF2B5EF4-FFF2-40B4-BE49-F238E27FC236}">
                <a16:creationId xmlns:a16="http://schemas.microsoft.com/office/drawing/2014/main" id="{2289EBEC-CCA6-8139-C59A-9D1A1810E753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mathEqua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ot Equal 6">
            <a:extLst>
              <a:ext uri="{FF2B5EF4-FFF2-40B4-BE49-F238E27FC236}">
                <a16:creationId xmlns:a16="http://schemas.microsoft.com/office/drawing/2014/main" id="{232BA060-DF8D-5DFE-454B-273A603862B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mathNotEqua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4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11</cp:revision>
  <dcterms:created xsi:type="dcterms:W3CDTF">2025-05-14T09:10:46Z</dcterms:created>
  <dcterms:modified xsi:type="dcterms:W3CDTF">2025-05-14T17:12:49Z</dcterms:modified>
</cp:coreProperties>
</file>