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012C-F5EE-4951-9BE4-B76E10606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Berlin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2A9998-6893-44BD-A134-8E034170D9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3519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F60B-3BBC-41AD-9C5F-CE067F73E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05CA2-4B4B-491A-908A-3DD04795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Made by PowerPoint 2016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245486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B6F8-A00B-4680-A6F8-14F95FBB8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729E6-1D1E-4622-9F34-CA91781FE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</a:t>
            </a:r>
          </a:p>
          <a:p>
            <a:r>
              <a:rPr lang="en-US" dirty="0"/>
              <a:t>Made by PowerPoint 2016-2019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56540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D1FF5-828A-4C9C-B260-E9FC3C6E3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C55B2-DEBF-4376-9D47-65FDC732A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358090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Single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</TotalTime>
  <Words>25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Berlin</vt:lpstr>
      <vt:lpstr>Berlin Theme</vt:lpstr>
      <vt:lpstr>Test Running</vt:lpstr>
      <vt:lpstr>Test Running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Berlin Theme</dc:title>
  <dc:creator>Daniel Yunus</dc:creator>
  <cp:lastModifiedBy>Daniel Yunus</cp:lastModifiedBy>
  <cp:revision>1</cp:revision>
  <dcterms:created xsi:type="dcterms:W3CDTF">2018-10-27T10:03:44Z</dcterms:created>
  <dcterms:modified xsi:type="dcterms:W3CDTF">2018-10-27T10:07:37Z</dcterms:modified>
</cp:coreProperties>
</file>