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333" r:id="rId2"/>
  </p:sldIdLst>
  <p:sldSz cx="8640763" cy="6480175"/>
  <p:notesSz cx="6669088" cy="9926638"/>
  <p:defaultTextStyle>
    <a:defPPr>
      <a:defRPr lang="de-DE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9900"/>
    <a:srgbClr val="E60005"/>
    <a:srgbClr val="CC0000"/>
    <a:srgbClr val="CB0003"/>
    <a:srgbClr val="990000"/>
    <a:srgbClr val="CC3300"/>
    <a:srgbClr val="FFFF00"/>
    <a:srgbClr val="CD000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 horzBarState="maximized">
    <p:restoredLeft sz="20506" autoAdjust="0"/>
    <p:restoredTop sz="94237" autoAdjust="0"/>
  </p:normalViewPr>
  <p:slideViewPr>
    <p:cSldViewPr>
      <p:cViewPr>
        <p:scale>
          <a:sx n="100" d="100"/>
          <a:sy n="100" d="100"/>
        </p:scale>
        <p:origin x="-394" y="-14"/>
      </p:cViewPr>
      <p:guideLst>
        <p:guide orient="horz" pos="862"/>
        <p:guide pos="27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526077" y="9366748"/>
            <a:ext cx="2901592" cy="4376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defRPr sz="1100">
                <a:latin typeface="Eurostile" pitchFamily="34" charset="0"/>
              </a:defRPr>
            </a:lvl1pPr>
          </a:lstStyle>
          <a:p>
            <a:fld id="{9F6DE370-93DC-46D5-828A-8BDE06CF4E33}" type="datetime1">
              <a:rPr lang="de-DE" altLang="de-DE"/>
              <a:pPr/>
              <a:t>24.10.2016</a:t>
            </a:fld>
            <a:r>
              <a:rPr lang="de-DE" altLang="de-DE"/>
              <a:t> | Referent</a:t>
            </a:r>
          </a:p>
        </p:txBody>
      </p:sp>
      <p:sp>
        <p:nvSpPr>
          <p:cNvPr id="819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32847" y="9366748"/>
            <a:ext cx="2368980" cy="4376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>
              <a:defRPr sz="1100">
                <a:latin typeface="Eurostile" pitchFamily="34" charset="0"/>
              </a:defRPr>
            </a:lvl1pPr>
          </a:lstStyle>
          <a:p>
            <a:fld id="{1E383CB9-6069-41CB-9977-50A71F031311}" type="slidenum">
              <a:rPr lang="de-DE" altLang="de-DE"/>
              <a:pPr/>
              <a:t>‹#›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105712518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82650" y="787400"/>
            <a:ext cx="4900613" cy="36766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71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62636" y="4727144"/>
            <a:ext cx="4940549" cy="4464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 smtClean="0"/>
              <a:t>Mastertextformat bearbeiten</a:t>
            </a:r>
          </a:p>
          <a:p>
            <a:pPr lvl="1"/>
            <a:r>
              <a:rPr lang="de-DE" altLang="de-DE" smtClean="0"/>
              <a:t>Zweite Ebene</a:t>
            </a:r>
          </a:p>
          <a:p>
            <a:pPr lvl="2"/>
            <a:r>
              <a:rPr lang="de-DE" altLang="de-DE" smtClean="0"/>
              <a:t>Dritte Ebene</a:t>
            </a:r>
          </a:p>
          <a:p>
            <a:pPr lvl="3"/>
            <a:r>
              <a:rPr lang="de-DE" altLang="de-DE" smtClean="0"/>
              <a:t>Vierte Ebene</a:t>
            </a:r>
          </a:p>
          <a:p>
            <a:pPr lvl="4"/>
            <a:r>
              <a:rPr lang="de-DE" altLang="de-DE" smtClean="0"/>
              <a:t>Fünfte Ebene</a:t>
            </a:r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862636" y="9279208"/>
            <a:ext cx="2901592" cy="4376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defRPr sz="1100">
                <a:latin typeface="Eurostile" pitchFamily="34" charset="0"/>
              </a:defRPr>
            </a:lvl1pPr>
          </a:lstStyle>
          <a:p>
            <a:fld id="{974DD9A7-7993-469A-BD4F-4E063D501733}" type="datetime1">
              <a:rPr lang="de-DE" altLang="de-DE"/>
              <a:pPr/>
              <a:t>24.10.2016</a:t>
            </a:fld>
            <a:r>
              <a:rPr lang="de-DE" altLang="de-DE"/>
              <a:t> | Referent</a:t>
            </a:r>
          </a:p>
        </p:txBody>
      </p:sp>
      <p:sp>
        <p:nvSpPr>
          <p:cNvPr id="71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332657" y="9279208"/>
            <a:ext cx="527711" cy="4376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>
              <a:defRPr sz="1100">
                <a:latin typeface="Eurostile" pitchFamily="34" charset="0"/>
              </a:defRPr>
            </a:lvl1pPr>
          </a:lstStyle>
          <a:p>
            <a:fld id="{3475DDC5-EA7D-47E1-A2CE-55364E9074A8}" type="slidenum">
              <a:rPr lang="de-DE" altLang="de-DE"/>
              <a:pPr/>
              <a:t>‹#›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1955692680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Eurostile" pitchFamily="34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Eurostile" pitchFamily="34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Eurostile" pitchFamily="34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Eurostile" pitchFamily="34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Eurostile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lnSpc>
                <a:spcPct val="80000"/>
              </a:lnSpc>
              <a:defRPr sz="2000"/>
            </a:lvl1pPr>
          </a:lstStyle>
          <a:p>
            <a:r>
              <a:rPr lang="de-DE" dirty="0" smtClean="0"/>
              <a:t>Titelmasterformat durch Klicken bearbeiten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69900" y="1367879"/>
            <a:ext cx="7791450" cy="4499521"/>
          </a:xfrm>
        </p:spPr>
        <p:txBody>
          <a:bodyPr/>
          <a:lstStyle>
            <a:lvl1pPr>
              <a:lnSpc>
                <a:spcPct val="90000"/>
              </a:lnSpc>
              <a:spcAft>
                <a:spcPts val="600"/>
              </a:spcAft>
              <a:defRPr/>
            </a:lvl1pPr>
            <a:lvl2pPr>
              <a:lnSpc>
                <a:spcPct val="90000"/>
              </a:lnSpc>
              <a:spcAft>
                <a:spcPts val="600"/>
              </a:spcAft>
              <a:defRPr/>
            </a:lvl2pPr>
            <a:lvl3pPr>
              <a:lnSpc>
                <a:spcPct val="90000"/>
              </a:lnSpc>
              <a:spcAft>
                <a:spcPts val="600"/>
              </a:spcAft>
              <a:defRPr/>
            </a:lvl3pPr>
            <a:lvl4pPr>
              <a:lnSpc>
                <a:spcPct val="90000"/>
              </a:lnSpc>
              <a:spcAft>
                <a:spcPts val="600"/>
              </a:spcAft>
              <a:defRPr/>
            </a:lvl4pPr>
            <a:lvl5pPr>
              <a:lnSpc>
                <a:spcPct val="90000"/>
              </a:lnSpc>
              <a:spcAft>
                <a:spcPts val="600"/>
              </a:spcAft>
              <a:defRPr/>
            </a:lvl5pPr>
          </a:lstStyle>
          <a:p>
            <a:pPr lvl="0"/>
            <a:r>
              <a:rPr lang="de-DE" dirty="0" smtClean="0"/>
              <a:t>Textmasterformat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z="900"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fld id="{923D90EE-578D-4657-BC7E-AEB76C0438D3}" type="slidenum">
              <a:rPr lang="de-DE" altLang="de-DE" smtClean="0"/>
              <a:pPr/>
              <a:t>‹#›</a:t>
            </a:fld>
            <a:endParaRPr lang="de-DE" altLang="de-DE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2" hasCustomPrompt="1"/>
          </p:nvPr>
        </p:nvSpPr>
        <p:spPr>
          <a:xfrm>
            <a:off x="469900" y="935038"/>
            <a:ext cx="7560419" cy="360362"/>
          </a:xfrm>
        </p:spPr>
        <p:txBody>
          <a:bodyPr/>
          <a:lstStyle>
            <a:lvl1pPr marL="0" indent="0">
              <a:buNone/>
              <a:defRPr b="1"/>
            </a:lvl1pPr>
          </a:lstStyle>
          <a:p>
            <a:pPr lvl="0"/>
            <a:r>
              <a:rPr lang="de-DE" dirty="0" smtClean="0"/>
              <a:t>Title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5873793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82625" y="4164013"/>
            <a:ext cx="7345363" cy="1287462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682625" y="2746375"/>
            <a:ext cx="7345363" cy="1417638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E00AACD7-8661-4AE4-82BF-780074DF8368}" type="slidenum">
              <a:rPr lang="de-DE" altLang="de-DE"/>
              <a:pPr/>
              <a:t>‹#›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234701392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69900" y="2571750"/>
            <a:ext cx="3819525" cy="32956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441825" y="2571750"/>
            <a:ext cx="3819525" cy="32956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C1146A09-884B-48F9-9D13-DF3BCD319DA5}" type="slidenum">
              <a:rPr lang="de-DE" altLang="de-DE"/>
              <a:pPr/>
              <a:t>‹#›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7252765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31800" y="258763"/>
            <a:ext cx="7777163" cy="1081087"/>
          </a:xfrm>
        </p:spPr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31800" y="1450975"/>
            <a:ext cx="3817938" cy="60483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31800" y="2055813"/>
            <a:ext cx="3817938" cy="373221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389438" y="1450975"/>
            <a:ext cx="3819525" cy="60483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389438" y="2055813"/>
            <a:ext cx="3819525" cy="373221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78BFFF0C-8A37-497F-A4F3-78547F208DA3}" type="slidenum">
              <a:rPr lang="de-DE" altLang="de-DE"/>
              <a:pPr/>
              <a:t>‹#›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256884809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Foliennummernplatzhalt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B2CB6AE2-C8FC-4C71-B6FB-A6441B57DCAA}" type="slidenum">
              <a:rPr lang="de-DE" altLang="de-DE"/>
              <a:pPr/>
              <a:t>‹#›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13204672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nummernplatzhalt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06EF5C20-CE25-4EB9-991E-6C17DBAACAC7}" type="slidenum">
              <a:rPr lang="de-DE" altLang="de-DE"/>
              <a:pPr/>
              <a:t>‹#›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4340401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69900" y="35718"/>
            <a:ext cx="6514777" cy="666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 dirty="0" smtClean="0"/>
              <a:t>Mastertitelformat bearbeiten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69900" y="1367879"/>
            <a:ext cx="7791450" cy="44995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 dirty="0" smtClean="0"/>
              <a:t>Mastertextformat bearbeiten</a:t>
            </a:r>
          </a:p>
          <a:p>
            <a:pPr lvl="1"/>
            <a:r>
              <a:rPr lang="de-DE" altLang="de-DE" dirty="0" smtClean="0"/>
              <a:t>Zweite Ebene</a:t>
            </a:r>
          </a:p>
          <a:p>
            <a:pPr lvl="2"/>
            <a:r>
              <a:rPr lang="de-DE" altLang="de-DE" dirty="0" smtClean="0"/>
              <a:t>Dritte Ebene</a:t>
            </a:r>
          </a:p>
          <a:p>
            <a:pPr lvl="3"/>
            <a:r>
              <a:rPr lang="de-DE" altLang="de-DE" dirty="0" smtClean="0"/>
              <a:t>Vierte Ebene</a:t>
            </a:r>
          </a:p>
          <a:p>
            <a:pPr lvl="4"/>
            <a:r>
              <a:rPr lang="de-DE" altLang="de-DE" dirty="0" smtClean="0"/>
              <a:t>Fünfte Ebene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724775" y="6283325"/>
            <a:ext cx="565150" cy="196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 defTabSz="863600">
              <a:defRPr sz="900">
                <a:latin typeface="+mj-lt"/>
              </a:defRPr>
            </a:lvl1pPr>
          </a:lstStyle>
          <a:p>
            <a:fld id="{9A3E29AC-6E0C-49E5-BDF6-9ADF335996E3}" type="slidenum">
              <a:rPr lang="de-DE" altLang="de-DE" smtClean="0"/>
              <a:pPr/>
              <a:t>‹#›</a:t>
            </a:fld>
            <a:endParaRPr lang="de-DE" altLang="de-DE"/>
          </a:p>
        </p:txBody>
      </p:sp>
      <p:pic>
        <p:nvPicPr>
          <p:cNvPr id="7" name="Picture 28" descr="hintergrund"/>
          <p:cNvPicPr>
            <a:picLocks noChangeAspect="1" noChangeArrowheads="1"/>
          </p:cNvPicPr>
          <p:nvPr/>
        </p:nvPicPr>
        <p:blipFill rotWithShape="1"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3667"/>
          <a:stretch/>
        </p:blipFill>
        <p:spPr bwMode="auto">
          <a:xfrm>
            <a:off x="98" y="701955"/>
            <a:ext cx="8640763" cy="2338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</p:sldLayoutIdLst>
  <p:timing>
    <p:tnLst>
      <p:par>
        <p:cTn id="1" dur="indefinite" restart="never" nodeType="tmRoot"/>
      </p:par>
    </p:tnLst>
  </p:timing>
  <p:hf hdr="0" dt="0"/>
  <p:txStyles>
    <p:titleStyle>
      <a:lvl1pPr algn="l" defTabSz="863600" rtl="0" eaLnBrk="1" fontAlgn="base" hangingPunct="1">
        <a:lnSpc>
          <a:spcPts val="2900"/>
        </a:lnSpc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+mj-lt"/>
          <a:ea typeface="+mj-ea"/>
          <a:cs typeface="+mj-cs"/>
        </a:defRPr>
      </a:lvl1pPr>
      <a:lvl2pPr algn="l" defTabSz="863600" rtl="0" eaLnBrk="1" fontAlgn="base" hangingPunct="1">
        <a:lnSpc>
          <a:spcPts val="2900"/>
        </a:lnSpc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Eurostile" pitchFamily="34" charset="0"/>
        </a:defRPr>
      </a:lvl2pPr>
      <a:lvl3pPr algn="l" defTabSz="863600" rtl="0" eaLnBrk="1" fontAlgn="base" hangingPunct="1">
        <a:lnSpc>
          <a:spcPts val="2900"/>
        </a:lnSpc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Eurostile" pitchFamily="34" charset="0"/>
        </a:defRPr>
      </a:lvl3pPr>
      <a:lvl4pPr algn="l" defTabSz="863600" rtl="0" eaLnBrk="1" fontAlgn="base" hangingPunct="1">
        <a:lnSpc>
          <a:spcPts val="2900"/>
        </a:lnSpc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Eurostile" pitchFamily="34" charset="0"/>
        </a:defRPr>
      </a:lvl4pPr>
      <a:lvl5pPr algn="l" defTabSz="863600" rtl="0" eaLnBrk="1" fontAlgn="base" hangingPunct="1">
        <a:lnSpc>
          <a:spcPts val="2900"/>
        </a:lnSpc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Eurostile" pitchFamily="34" charset="0"/>
        </a:defRPr>
      </a:lvl5pPr>
      <a:lvl6pPr marL="457200" algn="l" defTabSz="863600" rtl="0" eaLnBrk="1" fontAlgn="base" hangingPunct="1">
        <a:lnSpc>
          <a:spcPts val="2900"/>
        </a:lnSpc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Eurostile" pitchFamily="34" charset="0"/>
        </a:defRPr>
      </a:lvl6pPr>
      <a:lvl7pPr marL="914400" algn="l" defTabSz="863600" rtl="0" eaLnBrk="1" fontAlgn="base" hangingPunct="1">
        <a:lnSpc>
          <a:spcPts val="2900"/>
        </a:lnSpc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Eurostile" pitchFamily="34" charset="0"/>
        </a:defRPr>
      </a:lvl7pPr>
      <a:lvl8pPr marL="1371600" algn="l" defTabSz="863600" rtl="0" eaLnBrk="1" fontAlgn="base" hangingPunct="1">
        <a:lnSpc>
          <a:spcPts val="2900"/>
        </a:lnSpc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Eurostile" pitchFamily="34" charset="0"/>
        </a:defRPr>
      </a:lvl8pPr>
      <a:lvl9pPr marL="1828800" algn="l" defTabSz="863600" rtl="0" eaLnBrk="1" fontAlgn="base" hangingPunct="1">
        <a:lnSpc>
          <a:spcPts val="2900"/>
        </a:lnSpc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Eurostile" pitchFamily="34" charset="0"/>
        </a:defRPr>
      </a:lvl9pPr>
    </p:titleStyle>
    <p:bodyStyle>
      <a:lvl1pPr marL="273050" indent="-273050" algn="l" defTabSz="863600" rtl="0" eaLnBrk="1" fontAlgn="base" hangingPunct="1">
        <a:lnSpc>
          <a:spcPts val="2400"/>
        </a:lnSpc>
        <a:spcBef>
          <a:spcPct val="0"/>
        </a:spcBef>
        <a:spcAft>
          <a:spcPts val="0"/>
        </a:spcAft>
        <a:buClr>
          <a:schemeClr val="tx2"/>
        </a:buClr>
        <a:buSzPct val="90000"/>
        <a:buFont typeface="Wingdings" panose="05000000000000000000" pitchFamily="2" charset="2"/>
        <a:buChar char="§"/>
        <a:defRPr sz="1600">
          <a:solidFill>
            <a:schemeClr val="tx1"/>
          </a:solidFill>
          <a:latin typeface="+mn-lt"/>
          <a:ea typeface="+mn-ea"/>
          <a:cs typeface="+mn-cs"/>
        </a:defRPr>
      </a:lvl1pPr>
      <a:lvl2pPr marL="714375" indent="-261938" algn="l" defTabSz="863600" rtl="0" eaLnBrk="1" fontAlgn="base" hangingPunct="1">
        <a:lnSpc>
          <a:spcPts val="2400"/>
        </a:lnSpc>
        <a:spcBef>
          <a:spcPct val="0"/>
        </a:spcBef>
        <a:spcAft>
          <a:spcPts val="0"/>
        </a:spcAft>
        <a:buClr>
          <a:schemeClr val="tx2"/>
        </a:buClr>
        <a:buSzPct val="90000"/>
        <a:buFont typeface="Wingdings" panose="05000000000000000000" pitchFamily="2" charset="2"/>
        <a:buChar char="§"/>
        <a:defRPr sz="1600">
          <a:solidFill>
            <a:schemeClr val="tx1"/>
          </a:solidFill>
          <a:latin typeface="+mn-lt"/>
        </a:defRPr>
      </a:lvl2pPr>
      <a:lvl3pPr marL="1166813" indent="-273050" algn="l" defTabSz="863600" rtl="0" eaLnBrk="1" fontAlgn="base" hangingPunct="1">
        <a:lnSpc>
          <a:spcPts val="2400"/>
        </a:lnSpc>
        <a:spcBef>
          <a:spcPct val="0"/>
        </a:spcBef>
        <a:spcAft>
          <a:spcPts val="0"/>
        </a:spcAft>
        <a:buClr>
          <a:schemeClr val="tx2"/>
        </a:buClr>
        <a:buSzPct val="90000"/>
        <a:buFont typeface="Wingdings" panose="05000000000000000000" pitchFamily="2" charset="2"/>
        <a:buChar char="§"/>
        <a:defRPr sz="1600">
          <a:solidFill>
            <a:schemeClr val="tx1"/>
          </a:solidFill>
          <a:latin typeface="+mn-lt"/>
        </a:defRPr>
      </a:lvl3pPr>
      <a:lvl4pPr marL="1619250" indent="-273050" algn="l" defTabSz="863600" rtl="0" eaLnBrk="1" fontAlgn="base" hangingPunct="1">
        <a:lnSpc>
          <a:spcPts val="2400"/>
        </a:lnSpc>
        <a:spcBef>
          <a:spcPct val="0"/>
        </a:spcBef>
        <a:spcAft>
          <a:spcPts val="0"/>
        </a:spcAft>
        <a:buClr>
          <a:schemeClr val="tx2"/>
        </a:buClr>
        <a:buSzPct val="90000"/>
        <a:buFont typeface="Wingdings" panose="05000000000000000000" pitchFamily="2" charset="2"/>
        <a:buChar char="§"/>
        <a:defRPr sz="1600">
          <a:solidFill>
            <a:schemeClr val="tx1"/>
          </a:solidFill>
          <a:latin typeface="+mn-lt"/>
        </a:defRPr>
      </a:lvl4pPr>
      <a:lvl5pPr marL="2060575" indent="-261938" algn="l" defTabSz="863600" rtl="0" eaLnBrk="1" fontAlgn="base" hangingPunct="1">
        <a:lnSpc>
          <a:spcPts val="2400"/>
        </a:lnSpc>
        <a:spcBef>
          <a:spcPct val="0"/>
        </a:spcBef>
        <a:spcAft>
          <a:spcPts val="0"/>
        </a:spcAft>
        <a:buClr>
          <a:schemeClr val="tx2"/>
        </a:buClr>
        <a:buSzPct val="90000"/>
        <a:buFont typeface="Wingdings" panose="05000000000000000000" pitchFamily="2" charset="2"/>
        <a:buChar char="§"/>
        <a:defRPr sz="1600">
          <a:solidFill>
            <a:schemeClr val="tx1"/>
          </a:solidFill>
          <a:latin typeface="+mn-lt"/>
        </a:defRPr>
      </a:lvl5pPr>
      <a:lvl6pPr marL="2517775" indent="-261938" algn="l" defTabSz="863600" rtl="0" eaLnBrk="1" fontAlgn="base" hangingPunct="1">
        <a:lnSpc>
          <a:spcPts val="2400"/>
        </a:lnSpc>
        <a:spcBef>
          <a:spcPct val="0"/>
        </a:spcBef>
        <a:spcAft>
          <a:spcPct val="40000"/>
        </a:spcAft>
        <a:buClr>
          <a:srgbClr val="E60005"/>
        </a:buClr>
        <a:buSzPct val="90000"/>
        <a:buFont typeface="Wingdings" pitchFamily="2" charset="2"/>
        <a:buChar char="n"/>
        <a:defRPr sz="1600">
          <a:solidFill>
            <a:schemeClr val="tx1"/>
          </a:solidFill>
          <a:latin typeface="+mn-lt"/>
        </a:defRPr>
      </a:lvl6pPr>
      <a:lvl7pPr marL="2974975" indent="-261938" algn="l" defTabSz="863600" rtl="0" eaLnBrk="1" fontAlgn="base" hangingPunct="1">
        <a:lnSpc>
          <a:spcPts val="2400"/>
        </a:lnSpc>
        <a:spcBef>
          <a:spcPct val="0"/>
        </a:spcBef>
        <a:spcAft>
          <a:spcPct val="40000"/>
        </a:spcAft>
        <a:buClr>
          <a:srgbClr val="E60005"/>
        </a:buClr>
        <a:buSzPct val="90000"/>
        <a:buFont typeface="Wingdings" pitchFamily="2" charset="2"/>
        <a:buChar char="n"/>
        <a:defRPr sz="1600">
          <a:solidFill>
            <a:schemeClr val="tx1"/>
          </a:solidFill>
          <a:latin typeface="+mn-lt"/>
        </a:defRPr>
      </a:lvl7pPr>
      <a:lvl8pPr marL="3432175" indent="-261938" algn="l" defTabSz="863600" rtl="0" eaLnBrk="1" fontAlgn="base" hangingPunct="1">
        <a:lnSpc>
          <a:spcPts val="2400"/>
        </a:lnSpc>
        <a:spcBef>
          <a:spcPct val="0"/>
        </a:spcBef>
        <a:spcAft>
          <a:spcPct val="40000"/>
        </a:spcAft>
        <a:buClr>
          <a:srgbClr val="E60005"/>
        </a:buClr>
        <a:buSzPct val="90000"/>
        <a:buFont typeface="Wingdings" pitchFamily="2" charset="2"/>
        <a:buChar char="n"/>
        <a:defRPr sz="1600">
          <a:solidFill>
            <a:schemeClr val="tx1"/>
          </a:solidFill>
          <a:latin typeface="+mn-lt"/>
        </a:defRPr>
      </a:lvl8pPr>
      <a:lvl9pPr marL="3889375" indent="-261938" algn="l" defTabSz="863600" rtl="0" eaLnBrk="1" fontAlgn="base" hangingPunct="1">
        <a:lnSpc>
          <a:spcPts val="2400"/>
        </a:lnSpc>
        <a:spcBef>
          <a:spcPct val="0"/>
        </a:spcBef>
        <a:spcAft>
          <a:spcPct val="40000"/>
        </a:spcAft>
        <a:buClr>
          <a:srgbClr val="E60005"/>
        </a:buClr>
        <a:buSzPct val="90000"/>
        <a:buFont typeface="Wingdings" pitchFamily="2" charset="2"/>
        <a:buChar char="n"/>
        <a:defRPr sz="1600">
          <a:solidFill>
            <a:schemeClr val="tx1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 smtClean="0"/>
              <a:t>nnn</a:t>
            </a:r>
            <a:endParaRPr lang="de-D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3D90EE-578D-4657-BC7E-AEB76C0438D3}" type="slidenum">
              <a:rPr lang="de-DE" altLang="de-DE" smtClean="0"/>
              <a:pPr/>
              <a:t>1</a:t>
            </a:fld>
            <a:endParaRPr lang="de-DE" altLang="de-DE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de-DE" dirty="0"/>
              <a:t>Q1 - </a:t>
            </a:r>
            <a:r>
              <a:rPr lang="de-DE" dirty="0" err="1" smtClean="0"/>
              <a:t>Vorpriorisierung</a:t>
            </a:r>
            <a:endParaRPr lang="de-DE" dirty="0"/>
          </a:p>
        </p:txBody>
      </p:sp>
      <p:sp>
        <p:nvSpPr>
          <p:cNvPr id="7" name="Inhaltsplatzhalter 2"/>
          <p:cNvSpPr>
            <a:spLocks noGrp="1"/>
          </p:cNvSpPr>
          <p:nvPr>
            <p:ph idx="4294967295"/>
          </p:nvPr>
        </p:nvSpPr>
        <p:spPr>
          <a:xfrm>
            <a:off x="179388" y="1367879"/>
            <a:ext cx="4032250" cy="792088"/>
          </a:xfrm>
          <a:solidFill>
            <a:schemeClr val="accent1">
              <a:lumMod val="20000"/>
              <a:lumOff val="80000"/>
            </a:schemeClr>
          </a:solidFill>
          <a:ln w="9525">
            <a:solidFill>
              <a:schemeClr val="tx1"/>
            </a:solidFill>
          </a:ln>
        </p:spPr>
        <p:txBody>
          <a:bodyPr anchor="t"/>
          <a:lstStyle/>
          <a:p>
            <a:pPr marL="87313" indent="0">
              <a:lnSpc>
                <a:spcPts val="2000"/>
              </a:lnSpc>
              <a:buNone/>
            </a:pPr>
            <a:r>
              <a:rPr lang="de-DE" sz="1400" b="1" dirty="0" smtClean="0"/>
              <a:t>Goal</a:t>
            </a:r>
            <a:endParaRPr lang="de-DE" sz="1400" dirty="0" smtClean="0"/>
          </a:p>
          <a:p>
            <a:pPr marL="373063" indent="-285750">
              <a:lnSpc>
                <a:spcPts val="2000"/>
              </a:lnSpc>
              <a:buClr>
                <a:srgbClr val="E60005"/>
              </a:buClr>
              <a:buFont typeface="Wingdings" pitchFamily="2" charset="2"/>
              <a:buChar char="n"/>
            </a:pPr>
            <a:r>
              <a:rPr lang="de-DE" sz="1400" dirty="0" err="1" smtClean="0"/>
              <a:t>nnnnnnn</a:t>
            </a:r>
            <a:r>
              <a:rPr lang="de-DE" sz="1400" dirty="0" smtClean="0"/>
              <a:t>  </a:t>
            </a:r>
            <a:r>
              <a:rPr lang="de-DE" sz="1400" dirty="0" err="1" smtClean="0"/>
              <a:t>nnnnn</a:t>
            </a:r>
            <a:r>
              <a:rPr lang="de-DE" sz="1400" dirty="0" smtClean="0"/>
              <a:t> </a:t>
            </a:r>
            <a:r>
              <a:rPr lang="de-DE" sz="1400" dirty="0" err="1" smtClean="0"/>
              <a:t>nn</a:t>
            </a:r>
            <a:r>
              <a:rPr lang="de-DE" sz="1400" dirty="0"/>
              <a:t> </a:t>
            </a:r>
            <a:r>
              <a:rPr lang="de-DE" sz="1400" dirty="0" err="1"/>
              <a:t>nnnnnnn</a:t>
            </a:r>
            <a:r>
              <a:rPr lang="de-DE" sz="1400" dirty="0"/>
              <a:t>  </a:t>
            </a:r>
            <a:r>
              <a:rPr lang="de-DE" sz="1400" dirty="0" err="1"/>
              <a:t>nnnnn</a:t>
            </a:r>
            <a:r>
              <a:rPr lang="de-DE" sz="1400" dirty="0"/>
              <a:t> </a:t>
            </a:r>
            <a:r>
              <a:rPr lang="de-DE" sz="1400" dirty="0" err="1"/>
              <a:t>nn</a:t>
            </a:r>
            <a:r>
              <a:rPr lang="de-DE" sz="1400" dirty="0"/>
              <a:t> </a:t>
            </a:r>
            <a:r>
              <a:rPr lang="de-DE" sz="1400" dirty="0" err="1"/>
              <a:t>nnnnnnn</a:t>
            </a:r>
            <a:r>
              <a:rPr lang="de-DE" sz="1400" dirty="0"/>
              <a:t>  </a:t>
            </a:r>
            <a:r>
              <a:rPr lang="de-DE" sz="1400" dirty="0" err="1"/>
              <a:t>nnnnn</a:t>
            </a:r>
            <a:r>
              <a:rPr lang="de-DE" sz="1400" dirty="0"/>
              <a:t> </a:t>
            </a:r>
            <a:r>
              <a:rPr lang="de-DE" sz="1400" dirty="0" err="1"/>
              <a:t>nn</a:t>
            </a:r>
            <a:r>
              <a:rPr lang="de-DE" sz="1400" dirty="0"/>
              <a:t> </a:t>
            </a:r>
            <a:r>
              <a:rPr lang="de-DE" sz="1400" dirty="0" err="1"/>
              <a:t>nnnnnnn</a:t>
            </a:r>
            <a:r>
              <a:rPr lang="de-DE" sz="1400" dirty="0"/>
              <a:t>  </a:t>
            </a:r>
            <a:r>
              <a:rPr lang="de-DE" sz="1400" dirty="0" err="1"/>
              <a:t>nnnnn</a:t>
            </a:r>
            <a:r>
              <a:rPr lang="de-DE" sz="1400" dirty="0"/>
              <a:t> </a:t>
            </a:r>
            <a:r>
              <a:rPr lang="de-DE" sz="1400" dirty="0" err="1"/>
              <a:t>nn</a:t>
            </a:r>
            <a:r>
              <a:rPr lang="de-DE" sz="1400" dirty="0"/>
              <a:t> </a:t>
            </a:r>
          </a:p>
          <a:p>
            <a:pPr marL="373063" indent="-285750">
              <a:lnSpc>
                <a:spcPts val="2000"/>
              </a:lnSpc>
              <a:buClr>
                <a:srgbClr val="E60005"/>
              </a:buClr>
              <a:buFont typeface="Wingdings" pitchFamily="2" charset="2"/>
              <a:buChar char="n"/>
            </a:pPr>
            <a:endParaRPr lang="de-DE" sz="1400" dirty="0"/>
          </a:p>
        </p:txBody>
      </p:sp>
      <p:sp>
        <p:nvSpPr>
          <p:cNvPr id="8" name="Inhaltsplatzhalter 2"/>
          <p:cNvSpPr txBox="1">
            <a:spLocks/>
          </p:cNvSpPr>
          <p:nvPr/>
        </p:nvSpPr>
        <p:spPr bwMode="auto">
          <a:xfrm>
            <a:off x="179388" y="2272584"/>
            <a:ext cx="4032448" cy="363179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273050" indent="-273050" algn="l" defTabSz="863600" rtl="0" eaLnBrk="1" fontAlgn="base" hangingPunct="1">
              <a:lnSpc>
                <a:spcPts val="2400"/>
              </a:lnSpc>
              <a:spcBef>
                <a:spcPct val="0"/>
              </a:spcBef>
              <a:spcAft>
                <a:spcPct val="40000"/>
              </a:spcAft>
              <a:buClr>
                <a:srgbClr val="E60005"/>
              </a:buClr>
              <a:buSzPct val="9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14375" indent="-261938" algn="l" defTabSz="863600" rtl="0" eaLnBrk="1" fontAlgn="base" hangingPunct="1">
              <a:lnSpc>
                <a:spcPts val="2400"/>
              </a:lnSpc>
              <a:spcBef>
                <a:spcPct val="0"/>
              </a:spcBef>
              <a:spcAft>
                <a:spcPct val="40000"/>
              </a:spcAft>
              <a:buClr>
                <a:srgbClr val="E60005"/>
              </a:buClr>
              <a:buSzPct val="9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+mn-lt"/>
              </a:defRPr>
            </a:lvl2pPr>
            <a:lvl3pPr marL="1166813" indent="-273050" algn="l" defTabSz="863600" rtl="0" eaLnBrk="1" fontAlgn="base" hangingPunct="1">
              <a:lnSpc>
                <a:spcPts val="2400"/>
              </a:lnSpc>
              <a:spcBef>
                <a:spcPct val="0"/>
              </a:spcBef>
              <a:spcAft>
                <a:spcPct val="40000"/>
              </a:spcAft>
              <a:buClr>
                <a:srgbClr val="E60005"/>
              </a:buClr>
              <a:buSzPct val="9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+mn-lt"/>
              </a:defRPr>
            </a:lvl3pPr>
            <a:lvl4pPr marL="1619250" indent="-273050" algn="l" defTabSz="863600" rtl="0" eaLnBrk="1" fontAlgn="base" hangingPunct="1">
              <a:lnSpc>
                <a:spcPts val="2400"/>
              </a:lnSpc>
              <a:spcBef>
                <a:spcPct val="0"/>
              </a:spcBef>
              <a:spcAft>
                <a:spcPct val="40000"/>
              </a:spcAft>
              <a:buClr>
                <a:srgbClr val="E60005"/>
              </a:buClr>
              <a:buSzPct val="9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+mn-lt"/>
              </a:defRPr>
            </a:lvl4pPr>
            <a:lvl5pPr marL="2060575" indent="-261938" algn="l" defTabSz="863600" rtl="0" eaLnBrk="1" fontAlgn="base" hangingPunct="1">
              <a:lnSpc>
                <a:spcPts val="2400"/>
              </a:lnSpc>
              <a:spcBef>
                <a:spcPct val="0"/>
              </a:spcBef>
              <a:spcAft>
                <a:spcPct val="40000"/>
              </a:spcAft>
              <a:buClr>
                <a:srgbClr val="E60005"/>
              </a:buClr>
              <a:buSzPct val="9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+mn-lt"/>
              </a:defRPr>
            </a:lvl5pPr>
            <a:lvl6pPr marL="2517775" indent="-261938" algn="l" defTabSz="863600" rtl="0" eaLnBrk="1" fontAlgn="base" hangingPunct="1">
              <a:lnSpc>
                <a:spcPts val="2400"/>
              </a:lnSpc>
              <a:spcBef>
                <a:spcPct val="0"/>
              </a:spcBef>
              <a:spcAft>
                <a:spcPct val="40000"/>
              </a:spcAft>
              <a:buClr>
                <a:srgbClr val="E60005"/>
              </a:buClr>
              <a:buSzPct val="9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+mn-lt"/>
              </a:defRPr>
            </a:lvl6pPr>
            <a:lvl7pPr marL="2974975" indent="-261938" algn="l" defTabSz="863600" rtl="0" eaLnBrk="1" fontAlgn="base" hangingPunct="1">
              <a:lnSpc>
                <a:spcPts val="2400"/>
              </a:lnSpc>
              <a:spcBef>
                <a:spcPct val="0"/>
              </a:spcBef>
              <a:spcAft>
                <a:spcPct val="40000"/>
              </a:spcAft>
              <a:buClr>
                <a:srgbClr val="E60005"/>
              </a:buClr>
              <a:buSzPct val="9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+mn-lt"/>
              </a:defRPr>
            </a:lvl7pPr>
            <a:lvl8pPr marL="3432175" indent="-261938" algn="l" defTabSz="863600" rtl="0" eaLnBrk="1" fontAlgn="base" hangingPunct="1">
              <a:lnSpc>
                <a:spcPts val="2400"/>
              </a:lnSpc>
              <a:spcBef>
                <a:spcPct val="0"/>
              </a:spcBef>
              <a:spcAft>
                <a:spcPct val="40000"/>
              </a:spcAft>
              <a:buClr>
                <a:srgbClr val="E60005"/>
              </a:buClr>
              <a:buSzPct val="9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+mn-lt"/>
              </a:defRPr>
            </a:lvl8pPr>
            <a:lvl9pPr marL="3889375" indent="-261938" algn="l" defTabSz="863600" rtl="0" eaLnBrk="1" fontAlgn="base" hangingPunct="1">
              <a:lnSpc>
                <a:spcPts val="2400"/>
              </a:lnSpc>
              <a:spcBef>
                <a:spcPct val="0"/>
              </a:spcBef>
              <a:spcAft>
                <a:spcPct val="40000"/>
              </a:spcAft>
              <a:buClr>
                <a:srgbClr val="E60005"/>
              </a:buClr>
              <a:buSzPct val="9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pPr indent="-185738">
              <a:lnSpc>
                <a:spcPts val="2000"/>
              </a:lnSpc>
              <a:spcAft>
                <a:spcPts val="0"/>
              </a:spcAft>
              <a:buNone/>
            </a:pPr>
            <a:r>
              <a:rPr lang="de-DE" sz="1400" b="1" kern="0" dirty="0" err="1" smtClean="0"/>
              <a:t>vvv</a:t>
            </a:r>
            <a:endParaRPr lang="de-DE" sz="1400" b="1" kern="0" dirty="0" smtClean="0"/>
          </a:p>
          <a:p>
            <a:pPr indent="-185738">
              <a:lnSpc>
                <a:spcPts val="2000"/>
              </a:lnSpc>
              <a:spcAft>
                <a:spcPts val="0"/>
              </a:spcAft>
            </a:pPr>
            <a:r>
              <a:rPr lang="de-DE" sz="1400" kern="0" dirty="0" err="1" smtClean="0"/>
              <a:t>vvv</a:t>
            </a:r>
            <a:endParaRPr lang="de-DE" sz="1400" kern="0" dirty="0" smtClean="0"/>
          </a:p>
          <a:p>
            <a:pPr indent="-185738">
              <a:lnSpc>
                <a:spcPts val="2000"/>
              </a:lnSpc>
              <a:spcAft>
                <a:spcPts val="0"/>
              </a:spcAft>
            </a:pPr>
            <a:endParaRPr lang="de-DE" sz="1400" kern="0" dirty="0" smtClean="0"/>
          </a:p>
          <a:p>
            <a:pPr marL="87312" indent="0">
              <a:lnSpc>
                <a:spcPts val="2000"/>
              </a:lnSpc>
              <a:spcAft>
                <a:spcPts val="0"/>
              </a:spcAft>
              <a:buNone/>
            </a:pPr>
            <a:r>
              <a:rPr lang="de-DE" sz="1400" b="1" kern="0" dirty="0" err="1" smtClean="0"/>
              <a:t>vvv</a:t>
            </a:r>
            <a:endParaRPr lang="de-DE" sz="1400" b="1" kern="0" dirty="0" smtClean="0"/>
          </a:p>
          <a:p>
            <a:pPr marL="373062" indent="-285750">
              <a:lnSpc>
                <a:spcPts val="2000"/>
              </a:lnSpc>
              <a:spcAft>
                <a:spcPts val="0"/>
              </a:spcAft>
            </a:pPr>
            <a:r>
              <a:rPr lang="de-DE" sz="1400" kern="0" dirty="0" err="1" smtClean="0"/>
              <a:t>vvv</a:t>
            </a:r>
            <a:endParaRPr lang="de-DE" sz="1400" kern="0" dirty="0" smtClean="0"/>
          </a:p>
        </p:txBody>
      </p:sp>
      <p:sp>
        <p:nvSpPr>
          <p:cNvPr id="9" name="Inhaltsplatzhalter 2"/>
          <p:cNvSpPr txBox="1">
            <a:spLocks/>
          </p:cNvSpPr>
          <p:nvPr/>
        </p:nvSpPr>
        <p:spPr bwMode="auto">
          <a:xfrm>
            <a:off x="4428927" y="1367878"/>
            <a:ext cx="4032448" cy="79208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273050" indent="-273050" algn="l" defTabSz="863600" rtl="0" eaLnBrk="1" fontAlgn="base" hangingPunct="1">
              <a:lnSpc>
                <a:spcPts val="2400"/>
              </a:lnSpc>
              <a:spcBef>
                <a:spcPct val="0"/>
              </a:spcBef>
              <a:spcAft>
                <a:spcPct val="40000"/>
              </a:spcAft>
              <a:buClr>
                <a:srgbClr val="E60005"/>
              </a:buClr>
              <a:buSzPct val="9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14375" indent="-261938" algn="l" defTabSz="863600" rtl="0" eaLnBrk="1" fontAlgn="base" hangingPunct="1">
              <a:lnSpc>
                <a:spcPts val="2400"/>
              </a:lnSpc>
              <a:spcBef>
                <a:spcPct val="0"/>
              </a:spcBef>
              <a:spcAft>
                <a:spcPct val="40000"/>
              </a:spcAft>
              <a:buClr>
                <a:srgbClr val="E60005"/>
              </a:buClr>
              <a:buSzPct val="9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+mn-lt"/>
              </a:defRPr>
            </a:lvl2pPr>
            <a:lvl3pPr marL="1166813" indent="-273050" algn="l" defTabSz="863600" rtl="0" eaLnBrk="1" fontAlgn="base" hangingPunct="1">
              <a:lnSpc>
                <a:spcPts val="2400"/>
              </a:lnSpc>
              <a:spcBef>
                <a:spcPct val="0"/>
              </a:spcBef>
              <a:spcAft>
                <a:spcPct val="40000"/>
              </a:spcAft>
              <a:buClr>
                <a:srgbClr val="E60005"/>
              </a:buClr>
              <a:buSzPct val="9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+mn-lt"/>
              </a:defRPr>
            </a:lvl3pPr>
            <a:lvl4pPr marL="1619250" indent="-273050" algn="l" defTabSz="863600" rtl="0" eaLnBrk="1" fontAlgn="base" hangingPunct="1">
              <a:lnSpc>
                <a:spcPts val="2400"/>
              </a:lnSpc>
              <a:spcBef>
                <a:spcPct val="0"/>
              </a:spcBef>
              <a:spcAft>
                <a:spcPct val="40000"/>
              </a:spcAft>
              <a:buClr>
                <a:srgbClr val="E60005"/>
              </a:buClr>
              <a:buSzPct val="9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+mn-lt"/>
              </a:defRPr>
            </a:lvl4pPr>
            <a:lvl5pPr marL="2060575" indent="-261938" algn="l" defTabSz="863600" rtl="0" eaLnBrk="1" fontAlgn="base" hangingPunct="1">
              <a:lnSpc>
                <a:spcPts val="2400"/>
              </a:lnSpc>
              <a:spcBef>
                <a:spcPct val="0"/>
              </a:spcBef>
              <a:spcAft>
                <a:spcPct val="40000"/>
              </a:spcAft>
              <a:buClr>
                <a:srgbClr val="E60005"/>
              </a:buClr>
              <a:buSzPct val="9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+mn-lt"/>
              </a:defRPr>
            </a:lvl5pPr>
            <a:lvl6pPr marL="2517775" indent="-261938" algn="l" defTabSz="863600" rtl="0" eaLnBrk="1" fontAlgn="base" hangingPunct="1">
              <a:lnSpc>
                <a:spcPts val="2400"/>
              </a:lnSpc>
              <a:spcBef>
                <a:spcPct val="0"/>
              </a:spcBef>
              <a:spcAft>
                <a:spcPct val="40000"/>
              </a:spcAft>
              <a:buClr>
                <a:srgbClr val="E60005"/>
              </a:buClr>
              <a:buSzPct val="9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+mn-lt"/>
              </a:defRPr>
            </a:lvl6pPr>
            <a:lvl7pPr marL="2974975" indent="-261938" algn="l" defTabSz="863600" rtl="0" eaLnBrk="1" fontAlgn="base" hangingPunct="1">
              <a:lnSpc>
                <a:spcPts val="2400"/>
              </a:lnSpc>
              <a:spcBef>
                <a:spcPct val="0"/>
              </a:spcBef>
              <a:spcAft>
                <a:spcPct val="40000"/>
              </a:spcAft>
              <a:buClr>
                <a:srgbClr val="E60005"/>
              </a:buClr>
              <a:buSzPct val="9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+mn-lt"/>
              </a:defRPr>
            </a:lvl7pPr>
            <a:lvl8pPr marL="3432175" indent="-261938" algn="l" defTabSz="863600" rtl="0" eaLnBrk="1" fontAlgn="base" hangingPunct="1">
              <a:lnSpc>
                <a:spcPts val="2400"/>
              </a:lnSpc>
              <a:spcBef>
                <a:spcPct val="0"/>
              </a:spcBef>
              <a:spcAft>
                <a:spcPct val="40000"/>
              </a:spcAft>
              <a:buClr>
                <a:srgbClr val="E60005"/>
              </a:buClr>
              <a:buSzPct val="9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+mn-lt"/>
              </a:defRPr>
            </a:lvl8pPr>
            <a:lvl9pPr marL="3889375" indent="-261938" algn="l" defTabSz="863600" rtl="0" eaLnBrk="1" fontAlgn="base" hangingPunct="1">
              <a:lnSpc>
                <a:spcPts val="2400"/>
              </a:lnSpc>
              <a:spcBef>
                <a:spcPct val="0"/>
              </a:spcBef>
              <a:spcAft>
                <a:spcPct val="40000"/>
              </a:spcAft>
              <a:buClr>
                <a:srgbClr val="E60005"/>
              </a:buClr>
              <a:buSzPct val="9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pPr marL="87313" indent="0">
              <a:lnSpc>
                <a:spcPts val="2000"/>
              </a:lnSpc>
              <a:spcAft>
                <a:spcPts val="0"/>
              </a:spcAft>
              <a:buNone/>
            </a:pPr>
            <a:r>
              <a:rPr lang="de-DE" sz="1400" b="1" kern="0" dirty="0" err="1" smtClean="0"/>
              <a:t>vvv</a:t>
            </a:r>
            <a:endParaRPr lang="de-DE" sz="1400" kern="0" dirty="0" smtClean="0"/>
          </a:p>
          <a:p>
            <a:pPr marL="373063" indent="-285750">
              <a:lnSpc>
                <a:spcPts val="2000"/>
              </a:lnSpc>
              <a:spcAft>
                <a:spcPts val="0"/>
              </a:spcAft>
            </a:pPr>
            <a:r>
              <a:rPr lang="de-DE" sz="1400" kern="0" dirty="0" err="1" smtClean="0"/>
              <a:t>vvv</a:t>
            </a:r>
            <a:endParaRPr lang="de-DE" sz="1400" kern="0" dirty="0"/>
          </a:p>
        </p:txBody>
      </p:sp>
      <p:sp>
        <p:nvSpPr>
          <p:cNvPr id="10" name="Inhaltsplatzhalter 2"/>
          <p:cNvSpPr txBox="1">
            <a:spLocks/>
          </p:cNvSpPr>
          <p:nvPr/>
        </p:nvSpPr>
        <p:spPr bwMode="auto">
          <a:xfrm>
            <a:off x="4428927" y="2272584"/>
            <a:ext cx="4032448" cy="363179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273050" indent="-273050" algn="l" defTabSz="863600" rtl="0" eaLnBrk="1" fontAlgn="base" hangingPunct="1">
              <a:lnSpc>
                <a:spcPts val="2400"/>
              </a:lnSpc>
              <a:spcBef>
                <a:spcPct val="0"/>
              </a:spcBef>
              <a:spcAft>
                <a:spcPct val="40000"/>
              </a:spcAft>
              <a:buClr>
                <a:srgbClr val="E60005"/>
              </a:buClr>
              <a:buSzPct val="9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14375" indent="-261938" algn="l" defTabSz="863600" rtl="0" eaLnBrk="1" fontAlgn="base" hangingPunct="1">
              <a:lnSpc>
                <a:spcPts val="2400"/>
              </a:lnSpc>
              <a:spcBef>
                <a:spcPct val="0"/>
              </a:spcBef>
              <a:spcAft>
                <a:spcPct val="40000"/>
              </a:spcAft>
              <a:buClr>
                <a:srgbClr val="E60005"/>
              </a:buClr>
              <a:buSzPct val="9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+mn-lt"/>
              </a:defRPr>
            </a:lvl2pPr>
            <a:lvl3pPr marL="1166813" indent="-273050" algn="l" defTabSz="863600" rtl="0" eaLnBrk="1" fontAlgn="base" hangingPunct="1">
              <a:lnSpc>
                <a:spcPts val="2400"/>
              </a:lnSpc>
              <a:spcBef>
                <a:spcPct val="0"/>
              </a:spcBef>
              <a:spcAft>
                <a:spcPct val="40000"/>
              </a:spcAft>
              <a:buClr>
                <a:srgbClr val="E60005"/>
              </a:buClr>
              <a:buSzPct val="9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+mn-lt"/>
              </a:defRPr>
            </a:lvl3pPr>
            <a:lvl4pPr marL="1619250" indent="-273050" algn="l" defTabSz="863600" rtl="0" eaLnBrk="1" fontAlgn="base" hangingPunct="1">
              <a:lnSpc>
                <a:spcPts val="2400"/>
              </a:lnSpc>
              <a:spcBef>
                <a:spcPct val="0"/>
              </a:spcBef>
              <a:spcAft>
                <a:spcPct val="40000"/>
              </a:spcAft>
              <a:buClr>
                <a:srgbClr val="E60005"/>
              </a:buClr>
              <a:buSzPct val="9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+mn-lt"/>
              </a:defRPr>
            </a:lvl4pPr>
            <a:lvl5pPr marL="2060575" indent="-261938" algn="l" defTabSz="863600" rtl="0" eaLnBrk="1" fontAlgn="base" hangingPunct="1">
              <a:lnSpc>
                <a:spcPts val="2400"/>
              </a:lnSpc>
              <a:spcBef>
                <a:spcPct val="0"/>
              </a:spcBef>
              <a:spcAft>
                <a:spcPct val="40000"/>
              </a:spcAft>
              <a:buClr>
                <a:srgbClr val="E60005"/>
              </a:buClr>
              <a:buSzPct val="9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+mn-lt"/>
              </a:defRPr>
            </a:lvl5pPr>
            <a:lvl6pPr marL="2517775" indent="-261938" algn="l" defTabSz="863600" rtl="0" eaLnBrk="1" fontAlgn="base" hangingPunct="1">
              <a:lnSpc>
                <a:spcPts val="2400"/>
              </a:lnSpc>
              <a:spcBef>
                <a:spcPct val="0"/>
              </a:spcBef>
              <a:spcAft>
                <a:spcPct val="40000"/>
              </a:spcAft>
              <a:buClr>
                <a:srgbClr val="E60005"/>
              </a:buClr>
              <a:buSzPct val="9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+mn-lt"/>
              </a:defRPr>
            </a:lvl6pPr>
            <a:lvl7pPr marL="2974975" indent="-261938" algn="l" defTabSz="863600" rtl="0" eaLnBrk="1" fontAlgn="base" hangingPunct="1">
              <a:lnSpc>
                <a:spcPts val="2400"/>
              </a:lnSpc>
              <a:spcBef>
                <a:spcPct val="0"/>
              </a:spcBef>
              <a:spcAft>
                <a:spcPct val="40000"/>
              </a:spcAft>
              <a:buClr>
                <a:srgbClr val="E60005"/>
              </a:buClr>
              <a:buSzPct val="9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+mn-lt"/>
              </a:defRPr>
            </a:lvl7pPr>
            <a:lvl8pPr marL="3432175" indent="-261938" algn="l" defTabSz="863600" rtl="0" eaLnBrk="1" fontAlgn="base" hangingPunct="1">
              <a:lnSpc>
                <a:spcPts val="2400"/>
              </a:lnSpc>
              <a:spcBef>
                <a:spcPct val="0"/>
              </a:spcBef>
              <a:spcAft>
                <a:spcPct val="40000"/>
              </a:spcAft>
              <a:buClr>
                <a:srgbClr val="E60005"/>
              </a:buClr>
              <a:buSzPct val="9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+mn-lt"/>
              </a:defRPr>
            </a:lvl8pPr>
            <a:lvl9pPr marL="3889375" indent="-261938" algn="l" defTabSz="863600" rtl="0" eaLnBrk="1" fontAlgn="base" hangingPunct="1">
              <a:lnSpc>
                <a:spcPts val="2400"/>
              </a:lnSpc>
              <a:spcBef>
                <a:spcPct val="0"/>
              </a:spcBef>
              <a:spcAft>
                <a:spcPct val="40000"/>
              </a:spcAft>
              <a:buClr>
                <a:srgbClr val="E60005"/>
              </a:buClr>
              <a:buSzPct val="9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pPr indent="-185738">
              <a:lnSpc>
                <a:spcPts val="2000"/>
              </a:lnSpc>
              <a:spcAft>
                <a:spcPts val="0"/>
              </a:spcAft>
              <a:buNone/>
            </a:pPr>
            <a:r>
              <a:rPr lang="de-DE" sz="1400" b="1" kern="0" dirty="0" err="1" smtClean="0"/>
              <a:t>vvv</a:t>
            </a:r>
            <a:endParaRPr lang="de-DE" sz="1400" b="1" kern="0" dirty="0" smtClean="0"/>
          </a:p>
          <a:p>
            <a:pPr indent="-185738">
              <a:lnSpc>
                <a:spcPts val="2000"/>
              </a:lnSpc>
              <a:spcAft>
                <a:spcPts val="0"/>
              </a:spcAft>
            </a:pPr>
            <a:r>
              <a:rPr lang="de-DE" sz="1400" kern="0" dirty="0" err="1" smtClean="0"/>
              <a:t>vvv</a:t>
            </a:r>
            <a:endParaRPr lang="de-DE" sz="1400" kern="0" dirty="0" smtClean="0"/>
          </a:p>
        </p:txBody>
      </p:sp>
    </p:spTree>
    <p:extLst>
      <p:ext uri="{BB962C8B-B14F-4D97-AF65-F5344CB8AC3E}">
        <p14:creationId xmlns:p14="http://schemas.microsoft.com/office/powerpoint/2010/main" val="3753703717"/>
      </p:ext>
    </p:extLst>
  </p:cSld>
  <p:clrMapOvr>
    <a:masterClrMapping/>
  </p:clrMapOvr>
</p:sld>
</file>

<file path=ppt/theme/theme1.xml><?xml version="1.0" encoding="utf-8"?>
<a:theme xmlns:a="http://schemas.openxmlformats.org/drawingml/2006/main" name="Statusbericht_ORG_2015-43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rtlCol="0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sz="24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altLang="de-DE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pitchFamily="18" charset="0"/>
          </a:defRPr>
        </a:defPPr>
      </a:lstStyle>
    </a:lnDef>
    <a:txDef>
      <a:spPr>
        <a:noFill/>
      </a:spPr>
      <a:bodyPr wrap="square" rtlCol="0">
        <a:spAutoFit/>
      </a:bodyPr>
      <a:lstStyle>
        <a:defPPr marL="180975" indent="-180975">
          <a:buFont typeface="Arial" panose="020B0604020202020204" pitchFamily="34" charset="0"/>
          <a:buChar char="•"/>
          <a:defRPr sz="1600" dirty="0" smtClean="0">
            <a:latin typeface="+mn-lt"/>
          </a:defRPr>
        </a:defPPr>
      </a:lstStyle>
    </a:txDef>
  </a:objectDefaults>
  <a:extraClrSchemeLst>
    <a:extraClrScheme>
      <a:clrScheme name="minol_energiemanagemen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inol_energiemanagemen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inol_energiemanagemen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inol_energiemanagemen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inol_energiemanagemen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inol_energiemanagemen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inol_energiemanagemen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inol_energiemanagemen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inol_energiemanagemen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inol_energiemanagemen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inol_energiemanagemen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inol_energiemanagemen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inol_energiemanagement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0000"/>
        </a:accent1>
        <a:accent2>
          <a:srgbClr val="FF0000"/>
        </a:accent2>
        <a:accent3>
          <a:srgbClr val="FFFFFF"/>
        </a:accent3>
        <a:accent4>
          <a:srgbClr val="000000"/>
        </a:accent4>
        <a:accent5>
          <a:srgbClr val="FFAAAA"/>
        </a:accent5>
        <a:accent6>
          <a:srgbClr val="E70000"/>
        </a:accent6>
        <a:hlink>
          <a:srgbClr val="FF0000"/>
        </a:hlink>
        <a:folHlink>
          <a:srgbClr val="FF0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Lariss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Statusbericht_ORG_2015-43</Template>
  <TotalTime>0</TotalTime>
  <Words>26</Words>
  <Application>Microsoft Office PowerPoint</Application>
  <PresentationFormat>Custom</PresentationFormat>
  <Paragraphs>14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Statusbericht_ORG_2015-43</vt:lpstr>
      <vt:lpstr>nnn</vt:lpstr>
    </vt:vector>
  </TitlesOfParts>
  <Company>free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/>
  <cp:lastModifiedBy>nils</cp:lastModifiedBy>
  <cp:revision>97</cp:revision>
  <cp:lastPrinted>2016-03-02T15:44:45Z</cp:lastPrinted>
  <dcterms:created xsi:type="dcterms:W3CDTF">2015-11-03T14:30:13Z</dcterms:created>
  <dcterms:modified xsi:type="dcterms:W3CDTF">2016-10-24T18:25:41Z</dcterms:modified>
</cp:coreProperties>
</file>