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8"/>
  </p:notesMasterIdLst>
  <p:sldIdLst>
    <p:sldId id="348" r:id="rId5"/>
    <p:sldId id="351" r:id="rId6"/>
    <p:sldId id="352" r:id="rId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F74"/>
    <a:srgbClr val="E0CA52"/>
    <a:srgbClr val="A3CD39"/>
    <a:srgbClr val="E00613"/>
    <a:srgbClr val="F1F2F2"/>
    <a:srgbClr val="F1F2F1"/>
    <a:srgbClr val="F16B58"/>
    <a:srgbClr val="009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1" d="100"/>
          <a:sy n="111" d="100"/>
        </p:scale>
        <p:origin x="594" y="96"/>
      </p:cViewPr>
      <p:guideLst>
        <p:guide orient="horz" pos="61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2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15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FF7B4-FFE4-47B0-8884-D2ACE44A8601}" type="datetimeFigureOut">
              <a:rPr lang="en-150" smtClean="0"/>
              <a:t>04/29/2025</a:t>
            </a:fld>
            <a:endParaRPr lang="en-15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15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431D5-98CC-43D7-B3F0-C6E9969B2182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76379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5D569F-14E6-4C71-8920-216B3039F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" y="0"/>
            <a:ext cx="12179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5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gray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9E751E-D4C5-4EA5-C590-641BF0910E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5546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B89EB-A3EC-BBB3-0B6D-FA0F09F3B8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02732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gray backgroun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53756D-BA4B-DDE2-9125-20F595E9AC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546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0FA4E1-CE0D-9768-31A4-3280268292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57288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gray backgroun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FE6A25-74A1-0410-57AB-9396DCF391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5546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D4FB93-1832-42AC-A65E-E56274CEB5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985478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gray backgroun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E46663-6AAB-BD69-ECC1-4A0272A659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0"/>
            <a:ext cx="1221668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4019E6-2389-B1BC-B051-80B5987065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3440" y="6366065"/>
            <a:ext cx="2743200" cy="365125"/>
          </a:xfrm>
        </p:spPr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4807647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griezts_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BC2821-BCBB-41E4-172A-F8C7D43C0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5546" cy="6858000"/>
          </a:xfrm>
          <a:prstGeom prst="rect">
            <a:avLst/>
          </a:prstGeom>
        </p:spPr>
      </p:pic>
      <p:sp>
        <p:nvSpPr>
          <p:cNvPr id="2" name="Rāmis">
            <a:extLst>
              <a:ext uri="{FF2B5EF4-FFF2-40B4-BE49-F238E27FC236}">
                <a16:creationId xmlns:a16="http://schemas.microsoft.com/office/drawing/2014/main" id="{A987360C-B3F4-CA80-B18E-24F9AC85228F}"/>
              </a:ext>
            </a:extLst>
          </p:cNvPr>
          <p:cNvSpPr/>
          <p:nvPr userDrawn="1"/>
        </p:nvSpPr>
        <p:spPr>
          <a:xfrm>
            <a:off x="6627675" y="1956493"/>
            <a:ext cx="5991031" cy="4726624"/>
          </a:xfrm>
          <a:custGeom>
            <a:avLst/>
            <a:gdLst>
              <a:gd name="connsiteX0" fmla="*/ 0 w 5981700"/>
              <a:gd name="connsiteY0" fmla="*/ 0 h 4735955"/>
              <a:gd name="connsiteX1" fmla="*/ 5981700 w 5981700"/>
              <a:gd name="connsiteY1" fmla="*/ 0 h 4735955"/>
              <a:gd name="connsiteX2" fmla="*/ 5981700 w 5981700"/>
              <a:gd name="connsiteY2" fmla="*/ 4735955 h 4735955"/>
              <a:gd name="connsiteX3" fmla="*/ 0 w 5981700"/>
              <a:gd name="connsiteY3" fmla="*/ 4735955 h 4735955"/>
              <a:gd name="connsiteX4" fmla="*/ 0 w 5981700"/>
              <a:gd name="connsiteY4" fmla="*/ 0 h 4735955"/>
              <a:gd name="connsiteX0" fmla="*/ 998376 w 5981700"/>
              <a:gd name="connsiteY0" fmla="*/ 9331 h 4735955"/>
              <a:gd name="connsiteX1" fmla="*/ 5981700 w 5981700"/>
              <a:gd name="connsiteY1" fmla="*/ 0 h 4735955"/>
              <a:gd name="connsiteX2" fmla="*/ 5981700 w 5981700"/>
              <a:gd name="connsiteY2" fmla="*/ 4735955 h 4735955"/>
              <a:gd name="connsiteX3" fmla="*/ 0 w 5981700"/>
              <a:gd name="connsiteY3" fmla="*/ 4735955 h 4735955"/>
              <a:gd name="connsiteX4" fmla="*/ 998376 w 5981700"/>
              <a:gd name="connsiteY4" fmla="*/ 9331 h 4735955"/>
              <a:gd name="connsiteX0" fmla="*/ 998376 w 5991031"/>
              <a:gd name="connsiteY0" fmla="*/ 0 h 4726624"/>
              <a:gd name="connsiteX1" fmla="*/ 5991031 w 5991031"/>
              <a:gd name="connsiteY1" fmla="*/ 1054359 h 4726624"/>
              <a:gd name="connsiteX2" fmla="*/ 5981700 w 5991031"/>
              <a:gd name="connsiteY2" fmla="*/ 4726624 h 4726624"/>
              <a:gd name="connsiteX3" fmla="*/ 0 w 5991031"/>
              <a:gd name="connsiteY3" fmla="*/ 4726624 h 4726624"/>
              <a:gd name="connsiteX4" fmla="*/ 998376 w 5991031"/>
              <a:gd name="connsiteY4" fmla="*/ 0 h 472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1031" h="4726624">
                <a:moveTo>
                  <a:pt x="998376" y="0"/>
                </a:moveTo>
                <a:lnTo>
                  <a:pt x="5991031" y="1054359"/>
                </a:lnTo>
                <a:cubicBezTo>
                  <a:pt x="5987921" y="2278447"/>
                  <a:pt x="5984810" y="3502536"/>
                  <a:pt x="5981700" y="4726624"/>
                </a:cubicBezTo>
                <a:lnTo>
                  <a:pt x="0" y="4726624"/>
                </a:lnTo>
                <a:lnTo>
                  <a:pt x="998376" y="0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4A9563-C264-DD86-8978-743B6F1E9F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8196" y="2201253"/>
            <a:ext cx="5990492" cy="4656748"/>
          </a:xfrm>
          <a:custGeom>
            <a:avLst/>
            <a:gdLst>
              <a:gd name="connsiteX0" fmla="*/ 0 w 6096000"/>
              <a:gd name="connsiteY0" fmla="*/ 0 h 4797425"/>
              <a:gd name="connsiteX1" fmla="*/ 6096000 w 6096000"/>
              <a:gd name="connsiteY1" fmla="*/ 0 h 4797425"/>
              <a:gd name="connsiteX2" fmla="*/ 6096000 w 6096000"/>
              <a:gd name="connsiteY2" fmla="*/ 4797425 h 4797425"/>
              <a:gd name="connsiteX3" fmla="*/ 0 w 6096000"/>
              <a:gd name="connsiteY3" fmla="*/ 4797425 h 4797425"/>
              <a:gd name="connsiteX4" fmla="*/ 0 w 6096000"/>
              <a:gd name="connsiteY4" fmla="*/ 0 h 4797425"/>
              <a:gd name="connsiteX0" fmla="*/ 1125415 w 6096000"/>
              <a:gd name="connsiteY0" fmla="*/ 140677 h 4797425"/>
              <a:gd name="connsiteX1" fmla="*/ 6096000 w 6096000"/>
              <a:gd name="connsiteY1" fmla="*/ 0 h 4797425"/>
              <a:gd name="connsiteX2" fmla="*/ 6096000 w 6096000"/>
              <a:gd name="connsiteY2" fmla="*/ 4797425 h 4797425"/>
              <a:gd name="connsiteX3" fmla="*/ 0 w 6096000"/>
              <a:gd name="connsiteY3" fmla="*/ 4797425 h 4797425"/>
              <a:gd name="connsiteX4" fmla="*/ 1125415 w 6096000"/>
              <a:gd name="connsiteY4" fmla="*/ 140677 h 4797425"/>
              <a:gd name="connsiteX0" fmla="*/ 1019907 w 5990492"/>
              <a:gd name="connsiteY0" fmla="*/ 140677 h 4797425"/>
              <a:gd name="connsiteX1" fmla="*/ 5990492 w 5990492"/>
              <a:gd name="connsiteY1" fmla="*/ 0 h 4797425"/>
              <a:gd name="connsiteX2" fmla="*/ 5990492 w 5990492"/>
              <a:gd name="connsiteY2" fmla="*/ 4797425 h 4797425"/>
              <a:gd name="connsiteX3" fmla="*/ 0 w 5990492"/>
              <a:gd name="connsiteY3" fmla="*/ 4797425 h 4797425"/>
              <a:gd name="connsiteX4" fmla="*/ 1019907 w 5990492"/>
              <a:gd name="connsiteY4" fmla="*/ 140677 h 4797425"/>
              <a:gd name="connsiteX0" fmla="*/ 1019907 w 5990492"/>
              <a:gd name="connsiteY0" fmla="*/ 0 h 4656748"/>
              <a:gd name="connsiteX1" fmla="*/ 5955322 w 5990492"/>
              <a:gd name="connsiteY1" fmla="*/ 1002323 h 4656748"/>
              <a:gd name="connsiteX2" fmla="*/ 5990492 w 5990492"/>
              <a:gd name="connsiteY2" fmla="*/ 4656748 h 4656748"/>
              <a:gd name="connsiteX3" fmla="*/ 0 w 5990492"/>
              <a:gd name="connsiteY3" fmla="*/ 4656748 h 4656748"/>
              <a:gd name="connsiteX4" fmla="*/ 1019907 w 5990492"/>
              <a:gd name="connsiteY4" fmla="*/ 0 h 465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0492" h="4656748">
                <a:moveTo>
                  <a:pt x="1019907" y="0"/>
                </a:moveTo>
                <a:lnTo>
                  <a:pt x="5955322" y="1002323"/>
                </a:lnTo>
                <a:lnTo>
                  <a:pt x="5990492" y="4656748"/>
                </a:lnTo>
                <a:lnTo>
                  <a:pt x="0" y="4656748"/>
                </a:lnTo>
                <a:lnTo>
                  <a:pt x="1019907" y="0"/>
                </a:lnTo>
                <a:close/>
              </a:path>
            </a:pathLst>
          </a:custGeom>
        </p:spPr>
        <p:txBody>
          <a:bodyPr/>
          <a:lstStyle/>
          <a:p>
            <a:endParaRPr lang="en-1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A787CD-DE39-CA3D-9DC0-8DEF707D33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11982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agriezts_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F09269-194D-A28D-8355-DA579C06D4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5546" cy="6858000"/>
          </a:xfrm>
          <a:prstGeom prst="rect">
            <a:avLst/>
          </a:prstGeom>
        </p:spPr>
      </p:pic>
      <p:sp>
        <p:nvSpPr>
          <p:cNvPr id="3" name="Rāmis">
            <a:extLst>
              <a:ext uri="{FF2B5EF4-FFF2-40B4-BE49-F238E27FC236}">
                <a16:creationId xmlns:a16="http://schemas.microsoft.com/office/drawing/2014/main" id="{172DE56C-9442-A06D-A588-CEC488DFE5B6}"/>
              </a:ext>
            </a:extLst>
          </p:cNvPr>
          <p:cNvSpPr/>
          <p:nvPr userDrawn="1"/>
        </p:nvSpPr>
        <p:spPr>
          <a:xfrm>
            <a:off x="6627675" y="1956493"/>
            <a:ext cx="5991031" cy="4726624"/>
          </a:xfrm>
          <a:custGeom>
            <a:avLst/>
            <a:gdLst>
              <a:gd name="connsiteX0" fmla="*/ 0 w 5981700"/>
              <a:gd name="connsiteY0" fmla="*/ 0 h 4735955"/>
              <a:gd name="connsiteX1" fmla="*/ 5981700 w 5981700"/>
              <a:gd name="connsiteY1" fmla="*/ 0 h 4735955"/>
              <a:gd name="connsiteX2" fmla="*/ 5981700 w 5981700"/>
              <a:gd name="connsiteY2" fmla="*/ 4735955 h 4735955"/>
              <a:gd name="connsiteX3" fmla="*/ 0 w 5981700"/>
              <a:gd name="connsiteY3" fmla="*/ 4735955 h 4735955"/>
              <a:gd name="connsiteX4" fmla="*/ 0 w 5981700"/>
              <a:gd name="connsiteY4" fmla="*/ 0 h 4735955"/>
              <a:gd name="connsiteX0" fmla="*/ 998376 w 5981700"/>
              <a:gd name="connsiteY0" fmla="*/ 9331 h 4735955"/>
              <a:gd name="connsiteX1" fmla="*/ 5981700 w 5981700"/>
              <a:gd name="connsiteY1" fmla="*/ 0 h 4735955"/>
              <a:gd name="connsiteX2" fmla="*/ 5981700 w 5981700"/>
              <a:gd name="connsiteY2" fmla="*/ 4735955 h 4735955"/>
              <a:gd name="connsiteX3" fmla="*/ 0 w 5981700"/>
              <a:gd name="connsiteY3" fmla="*/ 4735955 h 4735955"/>
              <a:gd name="connsiteX4" fmla="*/ 998376 w 5981700"/>
              <a:gd name="connsiteY4" fmla="*/ 9331 h 4735955"/>
              <a:gd name="connsiteX0" fmla="*/ 998376 w 5991031"/>
              <a:gd name="connsiteY0" fmla="*/ 0 h 4726624"/>
              <a:gd name="connsiteX1" fmla="*/ 5991031 w 5991031"/>
              <a:gd name="connsiteY1" fmla="*/ 1054359 h 4726624"/>
              <a:gd name="connsiteX2" fmla="*/ 5981700 w 5991031"/>
              <a:gd name="connsiteY2" fmla="*/ 4726624 h 4726624"/>
              <a:gd name="connsiteX3" fmla="*/ 0 w 5991031"/>
              <a:gd name="connsiteY3" fmla="*/ 4726624 h 4726624"/>
              <a:gd name="connsiteX4" fmla="*/ 998376 w 5991031"/>
              <a:gd name="connsiteY4" fmla="*/ 0 h 472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1031" h="4726624">
                <a:moveTo>
                  <a:pt x="998376" y="0"/>
                </a:moveTo>
                <a:lnTo>
                  <a:pt x="5991031" y="1054359"/>
                </a:lnTo>
                <a:cubicBezTo>
                  <a:pt x="5987921" y="2278447"/>
                  <a:pt x="5984810" y="3502536"/>
                  <a:pt x="5981700" y="4726624"/>
                </a:cubicBezTo>
                <a:lnTo>
                  <a:pt x="0" y="4726624"/>
                </a:lnTo>
                <a:lnTo>
                  <a:pt x="998376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4A9563-C264-DD86-8978-743B6F1E9F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8196" y="2201253"/>
            <a:ext cx="5990492" cy="4656748"/>
          </a:xfrm>
          <a:custGeom>
            <a:avLst/>
            <a:gdLst>
              <a:gd name="connsiteX0" fmla="*/ 0 w 6096000"/>
              <a:gd name="connsiteY0" fmla="*/ 0 h 4797425"/>
              <a:gd name="connsiteX1" fmla="*/ 6096000 w 6096000"/>
              <a:gd name="connsiteY1" fmla="*/ 0 h 4797425"/>
              <a:gd name="connsiteX2" fmla="*/ 6096000 w 6096000"/>
              <a:gd name="connsiteY2" fmla="*/ 4797425 h 4797425"/>
              <a:gd name="connsiteX3" fmla="*/ 0 w 6096000"/>
              <a:gd name="connsiteY3" fmla="*/ 4797425 h 4797425"/>
              <a:gd name="connsiteX4" fmla="*/ 0 w 6096000"/>
              <a:gd name="connsiteY4" fmla="*/ 0 h 4797425"/>
              <a:gd name="connsiteX0" fmla="*/ 1125415 w 6096000"/>
              <a:gd name="connsiteY0" fmla="*/ 140677 h 4797425"/>
              <a:gd name="connsiteX1" fmla="*/ 6096000 w 6096000"/>
              <a:gd name="connsiteY1" fmla="*/ 0 h 4797425"/>
              <a:gd name="connsiteX2" fmla="*/ 6096000 w 6096000"/>
              <a:gd name="connsiteY2" fmla="*/ 4797425 h 4797425"/>
              <a:gd name="connsiteX3" fmla="*/ 0 w 6096000"/>
              <a:gd name="connsiteY3" fmla="*/ 4797425 h 4797425"/>
              <a:gd name="connsiteX4" fmla="*/ 1125415 w 6096000"/>
              <a:gd name="connsiteY4" fmla="*/ 140677 h 4797425"/>
              <a:gd name="connsiteX0" fmla="*/ 1019907 w 5990492"/>
              <a:gd name="connsiteY0" fmla="*/ 140677 h 4797425"/>
              <a:gd name="connsiteX1" fmla="*/ 5990492 w 5990492"/>
              <a:gd name="connsiteY1" fmla="*/ 0 h 4797425"/>
              <a:gd name="connsiteX2" fmla="*/ 5990492 w 5990492"/>
              <a:gd name="connsiteY2" fmla="*/ 4797425 h 4797425"/>
              <a:gd name="connsiteX3" fmla="*/ 0 w 5990492"/>
              <a:gd name="connsiteY3" fmla="*/ 4797425 h 4797425"/>
              <a:gd name="connsiteX4" fmla="*/ 1019907 w 5990492"/>
              <a:gd name="connsiteY4" fmla="*/ 140677 h 4797425"/>
              <a:gd name="connsiteX0" fmla="*/ 1019907 w 5990492"/>
              <a:gd name="connsiteY0" fmla="*/ 0 h 4656748"/>
              <a:gd name="connsiteX1" fmla="*/ 5955322 w 5990492"/>
              <a:gd name="connsiteY1" fmla="*/ 1002323 h 4656748"/>
              <a:gd name="connsiteX2" fmla="*/ 5990492 w 5990492"/>
              <a:gd name="connsiteY2" fmla="*/ 4656748 h 4656748"/>
              <a:gd name="connsiteX3" fmla="*/ 0 w 5990492"/>
              <a:gd name="connsiteY3" fmla="*/ 4656748 h 4656748"/>
              <a:gd name="connsiteX4" fmla="*/ 1019907 w 5990492"/>
              <a:gd name="connsiteY4" fmla="*/ 0 h 465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0492" h="4656748">
                <a:moveTo>
                  <a:pt x="1019907" y="0"/>
                </a:moveTo>
                <a:lnTo>
                  <a:pt x="5955322" y="1002323"/>
                </a:lnTo>
                <a:lnTo>
                  <a:pt x="5990492" y="4656748"/>
                </a:lnTo>
                <a:lnTo>
                  <a:pt x="0" y="4656748"/>
                </a:lnTo>
                <a:lnTo>
                  <a:pt x="1019907" y="0"/>
                </a:lnTo>
                <a:close/>
              </a:path>
            </a:pathLst>
          </a:custGeom>
        </p:spPr>
        <p:txBody>
          <a:bodyPr/>
          <a:lstStyle/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30A10-23DB-277B-0853-002C95709C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726040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agriezts_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F17A31-E463-4BBF-DBAE-AF13FDBA4D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5546" cy="6858000"/>
          </a:xfrm>
          <a:prstGeom prst="rect">
            <a:avLst/>
          </a:prstGeom>
        </p:spPr>
      </p:pic>
      <p:sp>
        <p:nvSpPr>
          <p:cNvPr id="5" name="Rāmis">
            <a:extLst>
              <a:ext uri="{FF2B5EF4-FFF2-40B4-BE49-F238E27FC236}">
                <a16:creationId xmlns:a16="http://schemas.microsoft.com/office/drawing/2014/main" id="{951C1B0E-7F7D-59EC-CB27-CD0FDC856928}"/>
              </a:ext>
            </a:extLst>
          </p:cNvPr>
          <p:cNvSpPr/>
          <p:nvPr userDrawn="1"/>
        </p:nvSpPr>
        <p:spPr>
          <a:xfrm>
            <a:off x="6627675" y="1956493"/>
            <a:ext cx="5991031" cy="4726624"/>
          </a:xfrm>
          <a:custGeom>
            <a:avLst/>
            <a:gdLst>
              <a:gd name="connsiteX0" fmla="*/ 0 w 5981700"/>
              <a:gd name="connsiteY0" fmla="*/ 0 h 4735955"/>
              <a:gd name="connsiteX1" fmla="*/ 5981700 w 5981700"/>
              <a:gd name="connsiteY1" fmla="*/ 0 h 4735955"/>
              <a:gd name="connsiteX2" fmla="*/ 5981700 w 5981700"/>
              <a:gd name="connsiteY2" fmla="*/ 4735955 h 4735955"/>
              <a:gd name="connsiteX3" fmla="*/ 0 w 5981700"/>
              <a:gd name="connsiteY3" fmla="*/ 4735955 h 4735955"/>
              <a:gd name="connsiteX4" fmla="*/ 0 w 5981700"/>
              <a:gd name="connsiteY4" fmla="*/ 0 h 4735955"/>
              <a:gd name="connsiteX0" fmla="*/ 998376 w 5981700"/>
              <a:gd name="connsiteY0" fmla="*/ 9331 h 4735955"/>
              <a:gd name="connsiteX1" fmla="*/ 5981700 w 5981700"/>
              <a:gd name="connsiteY1" fmla="*/ 0 h 4735955"/>
              <a:gd name="connsiteX2" fmla="*/ 5981700 w 5981700"/>
              <a:gd name="connsiteY2" fmla="*/ 4735955 h 4735955"/>
              <a:gd name="connsiteX3" fmla="*/ 0 w 5981700"/>
              <a:gd name="connsiteY3" fmla="*/ 4735955 h 4735955"/>
              <a:gd name="connsiteX4" fmla="*/ 998376 w 5981700"/>
              <a:gd name="connsiteY4" fmla="*/ 9331 h 4735955"/>
              <a:gd name="connsiteX0" fmla="*/ 998376 w 5991031"/>
              <a:gd name="connsiteY0" fmla="*/ 0 h 4726624"/>
              <a:gd name="connsiteX1" fmla="*/ 5991031 w 5991031"/>
              <a:gd name="connsiteY1" fmla="*/ 1054359 h 4726624"/>
              <a:gd name="connsiteX2" fmla="*/ 5981700 w 5991031"/>
              <a:gd name="connsiteY2" fmla="*/ 4726624 h 4726624"/>
              <a:gd name="connsiteX3" fmla="*/ 0 w 5991031"/>
              <a:gd name="connsiteY3" fmla="*/ 4726624 h 4726624"/>
              <a:gd name="connsiteX4" fmla="*/ 998376 w 5991031"/>
              <a:gd name="connsiteY4" fmla="*/ 0 h 472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1031" h="4726624">
                <a:moveTo>
                  <a:pt x="998376" y="0"/>
                </a:moveTo>
                <a:lnTo>
                  <a:pt x="5991031" y="1054359"/>
                </a:lnTo>
                <a:cubicBezTo>
                  <a:pt x="5987921" y="2278447"/>
                  <a:pt x="5984810" y="3502536"/>
                  <a:pt x="5981700" y="4726624"/>
                </a:cubicBezTo>
                <a:lnTo>
                  <a:pt x="0" y="4726624"/>
                </a:lnTo>
                <a:lnTo>
                  <a:pt x="998376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4A9563-C264-DD86-8978-743B6F1E9F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8196" y="2201253"/>
            <a:ext cx="5990492" cy="4656748"/>
          </a:xfrm>
          <a:custGeom>
            <a:avLst/>
            <a:gdLst>
              <a:gd name="connsiteX0" fmla="*/ 0 w 6096000"/>
              <a:gd name="connsiteY0" fmla="*/ 0 h 4797425"/>
              <a:gd name="connsiteX1" fmla="*/ 6096000 w 6096000"/>
              <a:gd name="connsiteY1" fmla="*/ 0 h 4797425"/>
              <a:gd name="connsiteX2" fmla="*/ 6096000 w 6096000"/>
              <a:gd name="connsiteY2" fmla="*/ 4797425 h 4797425"/>
              <a:gd name="connsiteX3" fmla="*/ 0 w 6096000"/>
              <a:gd name="connsiteY3" fmla="*/ 4797425 h 4797425"/>
              <a:gd name="connsiteX4" fmla="*/ 0 w 6096000"/>
              <a:gd name="connsiteY4" fmla="*/ 0 h 4797425"/>
              <a:gd name="connsiteX0" fmla="*/ 1125415 w 6096000"/>
              <a:gd name="connsiteY0" fmla="*/ 140677 h 4797425"/>
              <a:gd name="connsiteX1" fmla="*/ 6096000 w 6096000"/>
              <a:gd name="connsiteY1" fmla="*/ 0 h 4797425"/>
              <a:gd name="connsiteX2" fmla="*/ 6096000 w 6096000"/>
              <a:gd name="connsiteY2" fmla="*/ 4797425 h 4797425"/>
              <a:gd name="connsiteX3" fmla="*/ 0 w 6096000"/>
              <a:gd name="connsiteY3" fmla="*/ 4797425 h 4797425"/>
              <a:gd name="connsiteX4" fmla="*/ 1125415 w 6096000"/>
              <a:gd name="connsiteY4" fmla="*/ 140677 h 4797425"/>
              <a:gd name="connsiteX0" fmla="*/ 1019907 w 5990492"/>
              <a:gd name="connsiteY0" fmla="*/ 140677 h 4797425"/>
              <a:gd name="connsiteX1" fmla="*/ 5990492 w 5990492"/>
              <a:gd name="connsiteY1" fmla="*/ 0 h 4797425"/>
              <a:gd name="connsiteX2" fmla="*/ 5990492 w 5990492"/>
              <a:gd name="connsiteY2" fmla="*/ 4797425 h 4797425"/>
              <a:gd name="connsiteX3" fmla="*/ 0 w 5990492"/>
              <a:gd name="connsiteY3" fmla="*/ 4797425 h 4797425"/>
              <a:gd name="connsiteX4" fmla="*/ 1019907 w 5990492"/>
              <a:gd name="connsiteY4" fmla="*/ 140677 h 4797425"/>
              <a:gd name="connsiteX0" fmla="*/ 1019907 w 5990492"/>
              <a:gd name="connsiteY0" fmla="*/ 0 h 4656748"/>
              <a:gd name="connsiteX1" fmla="*/ 5955322 w 5990492"/>
              <a:gd name="connsiteY1" fmla="*/ 1002323 h 4656748"/>
              <a:gd name="connsiteX2" fmla="*/ 5990492 w 5990492"/>
              <a:gd name="connsiteY2" fmla="*/ 4656748 h 4656748"/>
              <a:gd name="connsiteX3" fmla="*/ 0 w 5990492"/>
              <a:gd name="connsiteY3" fmla="*/ 4656748 h 4656748"/>
              <a:gd name="connsiteX4" fmla="*/ 1019907 w 5990492"/>
              <a:gd name="connsiteY4" fmla="*/ 0 h 465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0492" h="4656748">
                <a:moveTo>
                  <a:pt x="1019907" y="0"/>
                </a:moveTo>
                <a:lnTo>
                  <a:pt x="5955322" y="1002323"/>
                </a:lnTo>
                <a:lnTo>
                  <a:pt x="5990492" y="4656748"/>
                </a:lnTo>
                <a:lnTo>
                  <a:pt x="0" y="4656748"/>
                </a:lnTo>
                <a:lnTo>
                  <a:pt x="1019907" y="0"/>
                </a:lnTo>
                <a:close/>
              </a:path>
            </a:pathLst>
          </a:custGeom>
        </p:spPr>
        <p:txBody>
          <a:bodyPr/>
          <a:lstStyle/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ADA5B-67ED-BAE4-54F3-CC693CCEE9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605158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agriezts_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4CD185-B577-B8BF-201D-5D1B343BD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546" cy="6858000"/>
          </a:xfrm>
          <a:prstGeom prst="rect">
            <a:avLst/>
          </a:prstGeom>
        </p:spPr>
      </p:pic>
      <p:sp>
        <p:nvSpPr>
          <p:cNvPr id="5" name="Rāmis">
            <a:extLst>
              <a:ext uri="{FF2B5EF4-FFF2-40B4-BE49-F238E27FC236}">
                <a16:creationId xmlns:a16="http://schemas.microsoft.com/office/drawing/2014/main" id="{9CCB7560-F326-A7DE-09E7-8DE98F657ABF}"/>
              </a:ext>
            </a:extLst>
          </p:cNvPr>
          <p:cNvSpPr/>
          <p:nvPr userDrawn="1"/>
        </p:nvSpPr>
        <p:spPr>
          <a:xfrm>
            <a:off x="6627675" y="1956493"/>
            <a:ext cx="5991031" cy="4726624"/>
          </a:xfrm>
          <a:custGeom>
            <a:avLst/>
            <a:gdLst>
              <a:gd name="connsiteX0" fmla="*/ 0 w 5981700"/>
              <a:gd name="connsiteY0" fmla="*/ 0 h 4735955"/>
              <a:gd name="connsiteX1" fmla="*/ 5981700 w 5981700"/>
              <a:gd name="connsiteY1" fmla="*/ 0 h 4735955"/>
              <a:gd name="connsiteX2" fmla="*/ 5981700 w 5981700"/>
              <a:gd name="connsiteY2" fmla="*/ 4735955 h 4735955"/>
              <a:gd name="connsiteX3" fmla="*/ 0 w 5981700"/>
              <a:gd name="connsiteY3" fmla="*/ 4735955 h 4735955"/>
              <a:gd name="connsiteX4" fmla="*/ 0 w 5981700"/>
              <a:gd name="connsiteY4" fmla="*/ 0 h 4735955"/>
              <a:gd name="connsiteX0" fmla="*/ 998376 w 5981700"/>
              <a:gd name="connsiteY0" fmla="*/ 9331 h 4735955"/>
              <a:gd name="connsiteX1" fmla="*/ 5981700 w 5981700"/>
              <a:gd name="connsiteY1" fmla="*/ 0 h 4735955"/>
              <a:gd name="connsiteX2" fmla="*/ 5981700 w 5981700"/>
              <a:gd name="connsiteY2" fmla="*/ 4735955 h 4735955"/>
              <a:gd name="connsiteX3" fmla="*/ 0 w 5981700"/>
              <a:gd name="connsiteY3" fmla="*/ 4735955 h 4735955"/>
              <a:gd name="connsiteX4" fmla="*/ 998376 w 5981700"/>
              <a:gd name="connsiteY4" fmla="*/ 9331 h 4735955"/>
              <a:gd name="connsiteX0" fmla="*/ 998376 w 5991031"/>
              <a:gd name="connsiteY0" fmla="*/ 0 h 4726624"/>
              <a:gd name="connsiteX1" fmla="*/ 5991031 w 5991031"/>
              <a:gd name="connsiteY1" fmla="*/ 1054359 h 4726624"/>
              <a:gd name="connsiteX2" fmla="*/ 5981700 w 5991031"/>
              <a:gd name="connsiteY2" fmla="*/ 4726624 h 4726624"/>
              <a:gd name="connsiteX3" fmla="*/ 0 w 5991031"/>
              <a:gd name="connsiteY3" fmla="*/ 4726624 h 4726624"/>
              <a:gd name="connsiteX4" fmla="*/ 998376 w 5991031"/>
              <a:gd name="connsiteY4" fmla="*/ 0 h 472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1031" h="4726624">
                <a:moveTo>
                  <a:pt x="998376" y="0"/>
                </a:moveTo>
                <a:lnTo>
                  <a:pt x="5991031" y="1054359"/>
                </a:lnTo>
                <a:cubicBezTo>
                  <a:pt x="5987921" y="2278447"/>
                  <a:pt x="5984810" y="3502536"/>
                  <a:pt x="5981700" y="4726624"/>
                </a:cubicBezTo>
                <a:lnTo>
                  <a:pt x="0" y="4726624"/>
                </a:lnTo>
                <a:lnTo>
                  <a:pt x="998376" y="0"/>
                </a:ln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4A9563-C264-DD86-8978-743B6F1E9F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8196" y="2201253"/>
            <a:ext cx="5990492" cy="4656748"/>
          </a:xfrm>
          <a:custGeom>
            <a:avLst/>
            <a:gdLst>
              <a:gd name="connsiteX0" fmla="*/ 0 w 6096000"/>
              <a:gd name="connsiteY0" fmla="*/ 0 h 4797425"/>
              <a:gd name="connsiteX1" fmla="*/ 6096000 w 6096000"/>
              <a:gd name="connsiteY1" fmla="*/ 0 h 4797425"/>
              <a:gd name="connsiteX2" fmla="*/ 6096000 w 6096000"/>
              <a:gd name="connsiteY2" fmla="*/ 4797425 h 4797425"/>
              <a:gd name="connsiteX3" fmla="*/ 0 w 6096000"/>
              <a:gd name="connsiteY3" fmla="*/ 4797425 h 4797425"/>
              <a:gd name="connsiteX4" fmla="*/ 0 w 6096000"/>
              <a:gd name="connsiteY4" fmla="*/ 0 h 4797425"/>
              <a:gd name="connsiteX0" fmla="*/ 1125415 w 6096000"/>
              <a:gd name="connsiteY0" fmla="*/ 140677 h 4797425"/>
              <a:gd name="connsiteX1" fmla="*/ 6096000 w 6096000"/>
              <a:gd name="connsiteY1" fmla="*/ 0 h 4797425"/>
              <a:gd name="connsiteX2" fmla="*/ 6096000 w 6096000"/>
              <a:gd name="connsiteY2" fmla="*/ 4797425 h 4797425"/>
              <a:gd name="connsiteX3" fmla="*/ 0 w 6096000"/>
              <a:gd name="connsiteY3" fmla="*/ 4797425 h 4797425"/>
              <a:gd name="connsiteX4" fmla="*/ 1125415 w 6096000"/>
              <a:gd name="connsiteY4" fmla="*/ 140677 h 4797425"/>
              <a:gd name="connsiteX0" fmla="*/ 1019907 w 5990492"/>
              <a:gd name="connsiteY0" fmla="*/ 140677 h 4797425"/>
              <a:gd name="connsiteX1" fmla="*/ 5990492 w 5990492"/>
              <a:gd name="connsiteY1" fmla="*/ 0 h 4797425"/>
              <a:gd name="connsiteX2" fmla="*/ 5990492 w 5990492"/>
              <a:gd name="connsiteY2" fmla="*/ 4797425 h 4797425"/>
              <a:gd name="connsiteX3" fmla="*/ 0 w 5990492"/>
              <a:gd name="connsiteY3" fmla="*/ 4797425 h 4797425"/>
              <a:gd name="connsiteX4" fmla="*/ 1019907 w 5990492"/>
              <a:gd name="connsiteY4" fmla="*/ 140677 h 4797425"/>
              <a:gd name="connsiteX0" fmla="*/ 1019907 w 5990492"/>
              <a:gd name="connsiteY0" fmla="*/ 0 h 4656748"/>
              <a:gd name="connsiteX1" fmla="*/ 5955322 w 5990492"/>
              <a:gd name="connsiteY1" fmla="*/ 1002323 h 4656748"/>
              <a:gd name="connsiteX2" fmla="*/ 5990492 w 5990492"/>
              <a:gd name="connsiteY2" fmla="*/ 4656748 h 4656748"/>
              <a:gd name="connsiteX3" fmla="*/ 0 w 5990492"/>
              <a:gd name="connsiteY3" fmla="*/ 4656748 h 4656748"/>
              <a:gd name="connsiteX4" fmla="*/ 1019907 w 5990492"/>
              <a:gd name="connsiteY4" fmla="*/ 0 h 465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0492" h="4656748">
                <a:moveTo>
                  <a:pt x="1019907" y="0"/>
                </a:moveTo>
                <a:lnTo>
                  <a:pt x="5955322" y="1002323"/>
                </a:lnTo>
                <a:lnTo>
                  <a:pt x="5990492" y="4656748"/>
                </a:lnTo>
                <a:lnTo>
                  <a:pt x="0" y="4656748"/>
                </a:lnTo>
                <a:lnTo>
                  <a:pt x="1019907" y="0"/>
                </a:lnTo>
                <a:close/>
              </a:path>
            </a:pathLst>
          </a:custGeom>
        </p:spPr>
        <p:txBody>
          <a:bodyPr/>
          <a:lstStyle/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97979-B1A0-150A-2110-0F1ED9C8D4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5999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griezts_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59CFA0-C0B3-BCE1-94A2-23C0191435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5546" cy="6858000"/>
          </a:xfrm>
          <a:prstGeom prst="rect">
            <a:avLst/>
          </a:prstGeom>
        </p:spPr>
      </p:pic>
      <p:sp>
        <p:nvSpPr>
          <p:cNvPr id="3" name="Rāmis">
            <a:extLst>
              <a:ext uri="{FF2B5EF4-FFF2-40B4-BE49-F238E27FC236}">
                <a16:creationId xmlns:a16="http://schemas.microsoft.com/office/drawing/2014/main" id="{3ED43CE3-B71B-A2DD-5795-614D8845FA34}"/>
              </a:ext>
            </a:extLst>
          </p:cNvPr>
          <p:cNvSpPr/>
          <p:nvPr userDrawn="1"/>
        </p:nvSpPr>
        <p:spPr>
          <a:xfrm>
            <a:off x="6627675" y="1956493"/>
            <a:ext cx="5991031" cy="4726624"/>
          </a:xfrm>
          <a:custGeom>
            <a:avLst/>
            <a:gdLst>
              <a:gd name="connsiteX0" fmla="*/ 0 w 5981700"/>
              <a:gd name="connsiteY0" fmla="*/ 0 h 4735955"/>
              <a:gd name="connsiteX1" fmla="*/ 5981700 w 5981700"/>
              <a:gd name="connsiteY1" fmla="*/ 0 h 4735955"/>
              <a:gd name="connsiteX2" fmla="*/ 5981700 w 5981700"/>
              <a:gd name="connsiteY2" fmla="*/ 4735955 h 4735955"/>
              <a:gd name="connsiteX3" fmla="*/ 0 w 5981700"/>
              <a:gd name="connsiteY3" fmla="*/ 4735955 h 4735955"/>
              <a:gd name="connsiteX4" fmla="*/ 0 w 5981700"/>
              <a:gd name="connsiteY4" fmla="*/ 0 h 4735955"/>
              <a:gd name="connsiteX0" fmla="*/ 998376 w 5981700"/>
              <a:gd name="connsiteY0" fmla="*/ 9331 h 4735955"/>
              <a:gd name="connsiteX1" fmla="*/ 5981700 w 5981700"/>
              <a:gd name="connsiteY1" fmla="*/ 0 h 4735955"/>
              <a:gd name="connsiteX2" fmla="*/ 5981700 w 5981700"/>
              <a:gd name="connsiteY2" fmla="*/ 4735955 h 4735955"/>
              <a:gd name="connsiteX3" fmla="*/ 0 w 5981700"/>
              <a:gd name="connsiteY3" fmla="*/ 4735955 h 4735955"/>
              <a:gd name="connsiteX4" fmla="*/ 998376 w 5981700"/>
              <a:gd name="connsiteY4" fmla="*/ 9331 h 4735955"/>
              <a:gd name="connsiteX0" fmla="*/ 998376 w 5991031"/>
              <a:gd name="connsiteY0" fmla="*/ 0 h 4726624"/>
              <a:gd name="connsiteX1" fmla="*/ 5991031 w 5991031"/>
              <a:gd name="connsiteY1" fmla="*/ 1054359 h 4726624"/>
              <a:gd name="connsiteX2" fmla="*/ 5981700 w 5991031"/>
              <a:gd name="connsiteY2" fmla="*/ 4726624 h 4726624"/>
              <a:gd name="connsiteX3" fmla="*/ 0 w 5991031"/>
              <a:gd name="connsiteY3" fmla="*/ 4726624 h 4726624"/>
              <a:gd name="connsiteX4" fmla="*/ 998376 w 5991031"/>
              <a:gd name="connsiteY4" fmla="*/ 0 h 472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1031" h="4726624">
                <a:moveTo>
                  <a:pt x="998376" y="0"/>
                </a:moveTo>
                <a:lnTo>
                  <a:pt x="5991031" y="1054359"/>
                </a:lnTo>
                <a:cubicBezTo>
                  <a:pt x="5987921" y="2278447"/>
                  <a:pt x="5984810" y="3502536"/>
                  <a:pt x="5981700" y="4726624"/>
                </a:cubicBezTo>
                <a:lnTo>
                  <a:pt x="0" y="4726624"/>
                </a:lnTo>
                <a:lnTo>
                  <a:pt x="998376" y="0"/>
                </a:lnTo>
                <a:close/>
              </a:path>
            </a:pathLst>
          </a:cu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4A9563-C264-DD86-8978-743B6F1E9F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8196" y="2201253"/>
            <a:ext cx="5990492" cy="4656748"/>
          </a:xfrm>
          <a:custGeom>
            <a:avLst/>
            <a:gdLst>
              <a:gd name="connsiteX0" fmla="*/ 0 w 6096000"/>
              <a:gd name="connsiteY0" fmla="*/ 0 h 4797425"/>
              <a:gd name="connsiteX1" fmla="*/ 6096000 w 6096000"/>
              <a:gd name="connsiteY1" fmla="*/ 0 h 4797425"/>
              <a:gd name="connsiteX2" fmla="*/ 6096000 w 6096000"/>
              <a:gd name="connsiteY2" fmla="*/ 4797425 h 4797425"/>
              <a:gd name="connsiteX3" fmla="*/ 0 w 6096000"/>
              <a:gd name="connsiteY3" fmla="*/ 4797425 h 4797425"/>
              <a:gd name="connsiteX4" fmla="*/ 0 w 6096000"/>
              <a:gd name="connsiteY4" fmla="*/ 0 h 4797425"/>
              <a:gd name="connsiteX0" fmla="*/ 1125415 w 6096000"/>
              <a:gd name="connsiteY0" fmla="*/ 140677 h 4797425"/>
              <a:gd name="connsiteX1" fmla="*/ 6096000 w 6096000"/>
              <a:gd name="connsiteY1" fmla="*/ 0 h 4797425"/>
              <a:gd name="connsiteX2" fmla="*/ 6096000 w 6096000"/>
              <a:gd name="connsiteY2" fmla="*/ 4797425 h 4797425"/>
              <a:gd name="connsiteX3" fmla="*/ 0 w 6096000"/>
              <a:gd name="connsiteY3" fmla="*/ 4797425 h 4797425"/>
              <a:gd name="connsiteX4" fmla="*/ 1125415 w 6096000"/>
              <a:gd name="connsiteY4" fmla="*/ 140677 h 4797425"/>
              <a:gd name="connsiteX0" fmla="*/ 1019907 w 5990492"/>
              <a:gd name="connsiteY0" fmla="*/ 140677 h 4797425"/>
              <a:gd name="connsiteX1" fmla="*/ 5990492 w 5990492"/>
              <a:gd name="connsiteY1" fmla="*/ 0 h 4797425"/>
              <a:gd name="connsiteX2" fmla="*/ 5990492 w 5990492"/>
              <a:gd name="connsiteY2" fmla="*/ 4797425 h 4797425"/>
              <a:gd name="connsiteX3" fmla="*/ 0 w 5990492"/>
              <a:gd name="connsiteY3" fmla="*/ 4797425 h 4797425"/>
              <a:gd name="connsiteX4" fmla="*/ 1019907 w 5990492"/>
              <a:gd name="connsiteY4" fmla="*/ 140677 h 4797425"/>
              <a:gd name="connsiteX0" fmla="*/ 1019907 w 5990492"/>
              <a:gd name="connsiteY0" fmla="*/ 0 h 4656748"/>
              <a:gd name="connsiteX1" fmla="*/ 5955322 w 5990492"/>
              <a:gd name="connsiteY1" fmla="*/ 1002323 h 4656748"/>
              <a:gd name="connsiteX2" fmla="*/ 5990492 w 5990492"/>
              <a:gd name="connsiteY2" fmla="*/ 4656748 h 4656748"/>
              <a:gd name="connsiteX3" fmla="*/ 0 w 5990492"/>
              <a:gd name="connsiteY3" fmla="*/ 4656748 h 4656748"/>
              <a:gd name="connsiteX4" fmla="*/ 1019907 w 5990492"/>
              <a:gd name="connsiteY4" fmla="*/ 0 h 465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0492" h="4656748">
                <a:moveTo>
                  <a:pt x="1019907" y="0"/>
                </a:moveTo>
                <a:lnTo>
                  <a:pt x="5955322" y="1002323"/>
                </a:lnTo>
                <a:lnTo>
                  <a:pt x="5990492" y="4656748"/>
                </a:lnTo>
                <a:lnTo>
                  <a:pt x="0" y="4656748"/>
                </a:lnTo>
                <a:lnTo>
                  <a:pt x="1019907" y="0"/>
                </a:lnTo>
                <a:close/>
              </a:path>
            </a:pathLst>
          </a:custGeom>
        </p:spPr>
        <p:txBody>
          <a:bodyPr/>
          <a:lstStyle/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93C6B-4271-D3B4-3CC0-740CA0E07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32015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agriezts_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615BAD-376F-6075-A8D5-B2C35A31C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0"/>
            <a:ext cx="12179093" cy="6858000"/>
          </a:xfrm>
          <a:prstGeom prst="rect">
            <a:avLst/>
          </a:prstGeom>
        </p:spPr>
      </p:pic>
      <p:sp>
        <p:nvSpPr>
          <p:cNvPr id="5" name="Rāmis">
            <a:extLst>
              <a:ext uri="{FF2B5EF4-FFF2-40B4-BE49-F238E27FC236}">
                <a16:creationId xmlns:a16="http://schemas.microsoft.com/office/drawing/2014/main" id="{DA202471-6F4D-7664-5D19-179ED22C687C}"/>
              </a:ext>
            </a:extLst>
          </p:cNvPr>
          <p:cNvSpPr/>
          <p:nvPr userDrawn="1"/>
        </p:nvSpPr>
        <p:spPr>
          <a:xfrm>
            <a:off x="6627675" y="1956493"/>
            <a:ext cx="5991031" cy="4726624"/>
          </a:xfrm>
          <a:custGeom>
            <a:avLst/>
            <a:gdLst>
              <a:gd name="connsiteX0" fmla="*/ 0 w 5981700"/>
              <a:gd name="connsiteY0" fmla="*/ 0 h 4735955"/>
              <a:gd name="connsiteX1" fmla="*/ 5981700 w 5981700"/>
              <a:gd name="connsiteY1" fmla="*/ 0 h 4735955"/>
              <a:gd name="connsiteX2" fmla="*/ 5981700 w 5981700"/>
              <a:gd name="connsiteY2" fmla="*/ 4735955 h 4735955"/>
              <a:gd name="connsiteX3" fmla="*/ 0 w 5981700"/>
              <a:gd name="connsiteY3" fmla="*/ 4735955 h 4735955"/>
              <a:gd name="connsiteX4" fmla="*/ 0 w 5981700"/>
              <a:gd name="connsiteY4" fmla="*/ 0 h 4735955"/>
              <a:gd name="connsiteX0" fmla="*/ 998376 w 5981700"/>
              <a:gd name="connsiteY0" fmla="*/ 9331 h 4735955"/>
              <a:gd name="connsiteX1" fmla="*/ 5981700 w 5981700"/>
              <a:gd name="connsiteY1" fmla="*/ 0 h 4735955"/>
              <a:gd name="connsiteX2" fmla="*/ 5981700 w 5981700"/>
              <a:gd name="connsiteY2" fmla="*/ 4735955 h 4735955"/>
              <a:gd name="connsiteX3" fmla="*/ 0 w 5981700"/>
              <a:gd name="connsiteY3" fmla="*/ 4735955 h 4735955"/>
              <a:gd name="connsiteX4" fmla="*/ 998376 w 5981700"/>
              <a:gd name="connsiteY4" fmla="*/ 9331 h 4735955"/>
              <a:gd name="connsiteX0" fmla="*/ 998376 w 5991031"/>
              <a:gd name="connsiteY0" fmla="*/ 0 h 4726624"/>
              <a:gd name="connsiteX1" fmla="*/ 5991031 w 5991031"/>
              <a:gd name="connsiteY1" fmla="*/ 1054359 h 4726624"/>
              <a:gd name="connsiteX2" fmla="*/ 5981700 w 5991031"/>
              <a:gd name="connsiteY2" fmla="*/ 4726624 h 4726624"/>
              <a:gd name="connsiteX3" fmla="*/ 0 w 5991031"/>
              <a:gd name="connsiteY3" fmla="*/ 4726624 h 4726624"/>
              <a:gd name="connsiteX4" fmla="*/ 998376 w 5991031"/>
              <a:gd name="connsiteY4" fmla="*/ 0 h 472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1031" h="4726624">
                <a:moveTo>
                  <a:pt x="998376" y="0"/>
                </a:moveTo>
                <a:lnTo>
                  <a:pt x="5991031" y="1054359"/>
                </a:lnTo>
                <a:cubicBezTo>
                  <a:pt x="5987921" y="2278447"/>
                  <a:pt x="5984810" y="3502536"/>
                  <a:pt x="5981700" y="4726624"/>
                </a:cubicBezTo>
                <a:lnTo>
                  <a:pt x="0" y="4726624"/>
                </a:lnTo>
                <a:lnTo>
                  <a:pt x="998376" y="0"/>
                </a:lnTo>
                <a:close/>
              </a:path>
            </a:pathLst>
          </a:custGeom>
          <a:noFill/>
          <a:ln w="19050">
            <a:solidFill>
              <a:srgbClr val="327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4A9563-C264-DD86-8978-743B6F1E9F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8196" y="2201253"/>
            <a:ext cx="5990492" cy="4656748"/>
          </a:xfrm>
          <a:custGeom>
            <a:avLst/>
            <a:gdLst>
              <a:gd name="connsiteX0" fmla="*/ 0 w 6096000"/>
              <a:gd name="connsiteY0" fmla="*/ 0 h 4797425"/>
              <a:gd name="connsiteX1" fmla="*/ 6096000 w 6096000"/>
              <a:gd name="connsiteY1" fmla="*/ 0 h 4797425"/>
              <a:gd name="connsiteX2" fmla="*/ 6096000 w 6096000"/>
              <a:gd name="connsiteY2" fmla="*/ 4797425 h 4797425"/>
              <a:gd name="connsiteX3" fmla="*/ 0 w 6096000"/>
              <a:gd name="connsiteY3" fmla="*/ 4797425 h 4797425"/>
              <a:gd name="connsiteX4" fmla="*/ 0 w 6096000"/>
              <a:gd name="connsiteY4" fmla="*/ 0 h 4797425"/>
              <a:gd name="connsiteX0" fmla="*/ 1125415 w 6096000"/>
              <a:gd name="connsiteY0" fmla="*/ 140677 h 4797425"/>
              <a:gd name="connsiteX1" fmla="*/ 6096000 w 6096000"/>
              <a:gd name="connsiteY1" fmla="*/ 0 h 4797425"/>
              <a:gd name="connsiteX2" fmla="*/ 6096000 w 6096000"/>
              <a:gd name="connsiteY2" fmla="*/ 4797425 h 4797425"/>
              <a:gd name="connsiteX3" fmla="*/ 0 w 6096000"/>
              <a:gd name="connsiteY3" fmla="*/ 4797425 h 4797425"/>
              <a:gd name="connsiteX4" fmla="*/ 1125415 w 6096000"/>
              <a:gd name="connsiteY4" fmla="*/ 140677 h 4797425"/>
              <a:gd name="connsiteX0" fmla="*/ 1019907 w 5990492"/>
              <a:gd name="connsiteY0" fmla="*/ 140677 h 4797425"/>
              <a:gd name="connsiteX1" fmla="*/ 5990492 w 5990492"/>
              <a:gd name="connsiteY1" fmla="*/ 0 h 4797425"/>
              <a:gd name="connsiteX2" fmla="*/ 5990492 w 5990492"/>
              <a:gd name="connsiteY2" fmla="*/ 4797425 h 4797425"/>
              <a:gd name="connsiteX3" fmla="*/ 0 w 5990492"/>
              <a:gd name="connsiteY3" fmla="*/ 4797425 h 4797425"/>
              <a:gd name="connsiteX4" fmla="*/ 1019907 w 5990492"/>
              <a:gd name="connsiteY4" fmla="*/ 140677 h 4797425"/>
              <a:gd name="connsiteX0" fmla="*/ 1019907 w 5990492"/>
              <a:gd name="connsiteY0" fmla="*/ 0 h 4656748"/>
              <a:gd name="connsiteX1" fmla="*/ 5955322 w 5990492"/>
              <a:gd name="connsiteY1" fmla="*/ 1002323 h 4656748"/>
              <a:gd name="connsiteX2" fmla="*/ 5990492 w 5990492"/>
              <a:gd name="connsiteY2" fmla="*/ 4656748 h 4656748"/>
              <a:gd name="connsiteX3" fmla="*/ 0 w 5990492"/>
              <a:gd name="connsiteY3" fmla="*/ 4656748 h 4656748"/>
              <a:gd name="connsiteX4" fmla="*/ 1019907 w 5990492"/>
              <a:gd name="connsiteY4" fmla="*/ 0 h 465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0492" h="4656748">
                <a:moveTo>
                  <a:pt x="1019907" y="0"/>
                </a:moveTo>
                <a:lnTo>
                  <a:pt x="5955322" y="1002323"/>
                </a:lnTo>
                <a:lnTo>
                  <a:pt x="5990492" y="4656748"/>
                </a:lnTo>
                <a:lnTo>
                  <a:pt x="0" y="4656748"/>
                </a:lnTo>
                <a:lnTo>
                  <a:pt x="1019907" y="0"/>
                </a:lnTo>
                <a:close/>
              </a:path>
            </a:pathLst>
          </a:custGeom>
        </p:spPr>
        <p:txBody>
          <a:bodyPr/>
          <a:lstStyle/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6EF8F-FB8D-AC2D-3855-AB8A9CAD02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863198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FF0A05-4EB8-4C8A-BBDB-27AF278C7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31" y="-21389"/>
            <a:ext cx="12223531" cy="68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13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u kolonnu teksts ar 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904FC6-0037-1DBA-AD3A-0828A3780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5546" cy="6858000"/>
          </a:xfrm>
          <a:prstGeom prst="rect">
            <a:avLst/>
          </a:prstGeom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0CB1FE79-8663-16C9-D50C-CE03A44380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1022" y="3705073"/>
            <a:ext cx="4970088" cy="2780817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1670A6F3-2F0B-6542-5937-67BB342622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9416" y="3705073"/>
            <a:ext cx="4970088" cy="2780817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9E6D28-2E04-870B-1AAB-CA79CF4E678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339601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u kolonnu teksts ar 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904FC6-0037-1DBA-AD3A-0828A3780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" y="0"/>
            <a:ext cx="12184380" cy="6858000"/>
          </a:xfrm>
          <a:prstGeom prst="rect">
            <a:avLst/>
          </a:prstGeom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0CB1FE79-8663-16C9-D50C-CE03A44380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1022" y="3705073"/>
            <a:ext cx="4970088" cy="2780817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1670A6F3-2F0B-6542-5937-67BB342622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9416" y="3705073"/>
            <a:ext cx="4970088" cy="2780817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8865-C7B5-819A-69F8-83E068103B9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061421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u kolonnu teksts ar 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904FC6-0037-1DBA-AD3A-0828A3780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" y="0"/>
            <a:ext cx="12184380" cy="6858000"/>
          </a:xfrm>
          <a:prstGeom prst="rect">
            <a:avLst/>
          </a:prstGeom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0CB1FE79-8663-16C9-D50C-CE03A44380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1022" y="3705073"/>
            <a:ext cx="4970088" cy="2780817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1670A6F3-2F0B-6542-5937-67BB342622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9416" y="3705073"/>
            <a:ext cx="4970088" cy="2780817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612EF8-32AD-C557-3EAF-456D080C19F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92303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u kolonnu teksts ar 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904FC6-0037-1DBA-AD3A-0828A3780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" y="0"/>
            <a:ext cx="12184380" cy="6858000"/>
          </a:xfrm>
          <a:prstGeom prst="rect">
            <a:avLst/>
          </a:prstGeom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0CB1FE79-8663-16C9-D50C-CE03A44380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1022" y="3705073"/>
            <a:ext cx="4970088" cy="2780817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1670A6F3-2F0B-6542-5937-67BB342622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9416" y="3705073"/>
            <a:ext cx="4970088" cy="2780817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C901F4-1019-63B9-C02C-157E8E9BFF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71729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u kolonnu teksts ar 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904FC6-0037-1DBA-AD3A-0828A3780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" y="0"/>
            <a:ext cx="12184380" cy="6858000"/>
          </a:xfrm>
          <a:prstGeom prst="rect">
            <a:avLst/>
          </a:prstGeom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0CB1FE79-8663-16C9-D50C-CE03A44380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1022" y="3705073"/>
            <a:ext cx="4970088" cy="2780817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1670A6F3-2F0B-6542-5937-67BB342622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9416" y="3705073"/>
            <a:ext cx="4970088" cy="2780817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F3F841-0163-846B-B0B0-7236C4F188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96359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u kolonnu teksts ar 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904FC6-0037-1DBA-AD3A-0828A3780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" y="0"/>
            <a:ext cx="12176760" cy="6858000"/>
          </a:xfrm>
          <a:prstGeom prst="rect">
            <a:avLst/>
          </a:prstGeom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0CB1FE79-8663-16C9-D50C-CE03A44380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1022" y="3705073"/>
            <a:ext cx="4970088" cy="2780817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1670A6F3-2F0B-6542-5937-67BB342622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9416" y="3705073"/>
            <a:ext cx="4970088" cy="2780817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58EBFD-0BED-B5F6-69AD-075E51D326C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948203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ar rām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F51811-705D-36FE-AD12-9F7CEEC2D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5546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4F4D73-A25B-440E-730A-CCFED7162E30}"/>
              </a:ext>
            </a:extLst>
          </p:cNvPr>
          <p:cNvSpPr/>
          <p:nvPr userDrawn="1"/>
        </p:nvSpPr>
        <p:spPr>
          <a:xfrm>
            <a:off x="6392411" y="2062835"/>
            <a:ext cx="5486400" cy="363243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B7541BE-E3EE-CE33-08FD-A875089787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0825" y="2276475"/>
            <a:ext cx="5591175" cy="3744913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E0FB0-165A-9D88-BDB7-B64E540B47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754605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to ar rām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F51811-705D-36FE-AD12-9F7CEEC2D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" y="0"/>
            <a:ext cx="1218438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AF9BFB-8593-25D2-6A04-EC28427AAEF8}"/>
              </a:ext>
            </a:extLst>
          </p:cNvPr>
          <p:cNvSpPr/>
          <p:nvPr userDrawn="1"/>
        </p:nvSpPr>
        <p:spPr>
          <a:xfrm>
            <a:off x="6392411" y="2062835"/>
            <a:ext cx="5486400" cy="363243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B7541BE-E3EE-CE33-08FD-A875089787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0825" y="2276475"/>
            <a:ext cx="5591175" cy="3744913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E29E5-847A-3C0E-BDBC-6BAE21709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990433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to ar rām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F51811-705D-36FE-AD12-9F7CEEC2D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" y="0"/>
            <a:ext cx="1218438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EC184E-D793-9FB3-D731-A1096D78ACEB}"/>
              </a:ext>
            </a:extLst>
          </p:cNvPr>
          <p:cNvSpPr/>
          <p:nvPr userDrawn="1"/>
        </p:nvSpPr>
        <p:spPr>
          <a:xfrm>
            <a:off x="6392411" y="2062835"/>
            <a:ext cx="5486400" cy="3632433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B7541BE-E3EE-CE33-08FD-A875089787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0825" y="2276475"/>
            <a:ext cx="5591175" cy="3744913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0A047-94D5-A783-B4C2-D7B5AB3869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949978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to ar rām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F51811-705D-36FE-AD12-9F7CEEC2D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" y="0"/>
            <a:ext cx="1218438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6E113D-FE05-8723-A148-140D4D97E8E8}"/>
              </a:ext>
            </a:extLst>
          </p:cNvPr>
          <p:cNvSpPr/>
          <p:nvPr userDrawn="1"/>
        </p:nvSpPr>
        <p:spPr>
          <a:xfrm>
            <a:off x="6392411" y="2062835"/>
            <a:ext cx="5486400" cy="3632433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B7541BE-E3EE-CE33-08FD-A875089787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0825" y="2276475"/>
            <a:ext cx="5591175" cy="3744913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584E4-5E1F-84DD-F3F4-BF2A8262AA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884609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E5FFCC-7BB0-418F-B595-0AC2DD8758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31" y="-21389"/>
            <a:ext cx="12223531" cy="687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34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to ar rām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F51811-705D-36FE-AD12-9F7CEEC2D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" y="0"/>
            <a:ext cx="1218438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99ACC7-2654-D782-5473-DB8236EA56F0}"/>
              </a:ext>
            </a:extLst>
          </p:cNvPr>
          <p:cNvSpPr/>
          <p:nvPr userDrawn="1"/>
        </p:nvSpPr>
        <p:spPr>
          <a:xfrm>
            <a:off x="6392411" y="2062835"/>
            <a:ext cx="5486400" cy="3632433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B7541BE-E3EE-CE33-08FD-A875089787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0825" y="2276475"/>
            <a:ext cx="5591175" cy="3744913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C8000-8011-F495-C293-F77E730A32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495768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oto ar rām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F51811-705D-36FE-AD12-9F7CEEC2D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" y="0"/>
            <a:ext cx="1217676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7BFCCC-D704-FB44-A097-8C814061603F}"/>
              </a:ext>
            </a:extLst>
          </p:cNvPr>
          <p:cNvSpPr/>
          <p:nvPr userDrawn="1"/>
        </p:nvSpPr>
        <p:spPr>
          <a:xfrm>
            <a:off x="6392411" y="2062835"/>
            <a:ext cx="5486400" cy="3632433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B7541BE-E3EE-CE33-08FD-A875089787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0825" y="2276475"/>
            <a:ext cx="5591175" cy="3744913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4BB83-164F-C392-EEB5-7A43235A23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380923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āta_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DC5DB5-35D3-A3AF-650F-656A4E1EB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5546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EF1CEB-F340-8254-E97A-CF80D006819E}"/>
              </a:ext>
            </a:extLst>
          </p:cNvPr>
          <p:cNvSpPr/>
          <p:nvPr userDrawn="1"/>
        </p:nvSpPr>
        <p:spPr>
          <a:xfrm>
            <a:off x="1580990" y="1871611"/>
            <a:ext cx="2850777" cy="2971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7B6E90F-4B03-EFCA-B5D8-D5EDFD73BA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8594" y="2205038"/>
            <a:ext cx="2823882" cy="2874962"/>
          </a:xfrm>
          <a:prstGeom prst="snip2SameRect">
            <a:avLst>
              <a:gd name="adj1" fmla="val 18075"/>
              <a:gd name="adj2" fmla="val 0"/>
            </a:avLst>
          </a:prstGeom>
        </p:spPr>
        <p:txBody>
          <a:bodyPr/>
          <a:lstStyle/>
          <a:p>
            <a:endParaRPr lang="en-15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D165A-D251-1301-4FC5-7EC8CBA448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571830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āta_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DC5DB5-35D3-A3AF-650F-656A4E1EB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" y="0"/>
            <a:ext cx="1218438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1CE726-90A5-5359-5C32-C32EECD8880B}"/>
              </a:ext>
            </a:extLst>
          </p:cNvPr>
          <p:cNvSpPr/>
          <p:nvPr userDrawn="1"/>
        </p:nvSpPr>
        <p:spPr>
          <a:xfrm>
            <a:off x="1580990" y="1871611"/>
            <a:ext cx="2850777" cy="29718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7B6E90F-4B03-EFCA-B5D8-D5EDFD73BA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8594" y="2205038"/>
            <a:ext cx="2823882" cy="2874962"/>
          </a:xfrm>
          <a:prstGeom prst="snip2SameRect">
            <a:avLst>
              <a:gd name="adj1" fmla="val 18075"/>
              <a:gd name="adj2" fmla="val 0"/>
            </a:avLst>
          </a:prstGeom>
        </p:spPr>
        <p:txBody>
          <a:bodyPr/>
          <a:lstStyle/>
          <a:p>
            <a:endParaRPr lang="en-15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C8825-7040-CC46-59F7-4A82B46095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22408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tāta_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DC5DB5-35D3-A3AF-650F-656A4E1EB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" y="0"/>
            <a:ext cx="1218438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CF39F0-0107-1843-5F95-F0E564AE1FEE}"/>
              </a:ext>
            </a:extLst>
          </p:cNvPr>
          <p:cNvSpPr/>
          <p:nvPr userDrawn="1"/>
        </p:nvSpPr>
        <p:spPr>
          <a:xfrm>
            <a:off x="1580990" y="1871611"/>
            <a:ext cx="2850777" cy="297180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7B6E90F-4B03-EFCA-B5D8-D5EDFD73BA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8594" y="2205038"/>
            <a:ext cx="2823882" cy="2874962"/>
          </a:xfrm>
          <a:prstGeom prst="snip2SameRect">
            <a:avLst>
              <a:gd name="adj1" fmla="val 18075"/>
              <a:gd name="adj2" fmla="val 0"/>
            </a:avLst>
          </a:prstGeom>
        </p:spPr>
        <p:txBody>
          <a:bodyPr/>
          <a:lstStyle/>
          <a:p>
            <a:endParaRPr lang="en-15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7FBBD6-E0A5-6A2E-3830-CFD15C84E2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41004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itāta_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DC5DB5-35D3-A3AF-650F-656A4E1EB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" y="0"/>
            <a:ext cx="1218438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DEE974-2743-F4B0-6D03-22558ED7F0D8}"/>
              </a:ext>
            </a:extLst>
          </p:cNvPr>
          <p:cNvSpPr/>
          <p:nvPr userDrawn="1"/>
        </p:nvSpPr>
        <p:spPr>
          <a:xfrm>
            <a:off x="1580990" y="1871611"/>
            <a:ext cx="2850777" cy="29718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7B6E90F-4B03-EFCA-B5D8-D5EDFD73BA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8594" y="2205038"/>
            <a:ext cx="2823882" cy="2874962"/>
          </a:xfrm>
          <a:prstGeom prst="snip2SameRect">
            <a:avLst>
              <a:gd name="adj1" fmla="val 18075"/>
              <a:gd name="adj2" fmla="val 0"/>
            </a:avLst>
          </a:prstGeom>
        </p:spPr>
        <p:txBody>
          <a:bodyPr/>
          <a:lstStyle/>
          <a:p>
            <a:endParaRPr lang="en-15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E2E6D-39C2-E5CD-72E7-45D37DEA4A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835917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itāta_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DC5DB5-35D3-A3AF-650F-656A4E1EB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" y="0"/>
            <a:ext cx="1218438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7C6B3C-A63B-D81F-BDC2-8B87202E4EE7}"/>
              </a:ext>
            </a:extLst>
          </p:cNvPr>
          <p:cNvSpPr/>
          <p:nvPr userDrawn="1"/>
        </p:nvSpPr>
        <p:spPr>
          <a:xfrm>
            <a:off x="1580990" y="1871611"/>
            <a:ext cx="2850777" cy="2971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7B6E90F-4B03-EFCA-B5D8-D5EDFD73BA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8594" y="2205038"/>
            <a:ext cx="2823882" cy="2874962"/>
          </a:xfrm>
          <a:prstGeom prst="snip2SameRect">
            <a:avLst>
              <a:gd name="adj1" fmla="val 18075"/>
              <a:gd name="adj2" fmla="val 0"/>
            </a:avLst>
          </a:prstGeom>
        </p:spPr>
        <p:txBody>
          <a:bodyPr/>
          <a:lstStyle/>
          <a:p>
            <a:endParaRPr lang="en-15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36E090-CA1F-50C6-50DB-AF7C51B932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067550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itāta_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DC5DB5-35D3-A3AF-650F-656A4E1EB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" y="0"/>
            <a:ext cx="1217676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2CFFE3-8109-EA1E-3C16-22B852267F41}"/>
              </a:ext>
            </a:extLst>
          </p:cNvPr>
          <p:cNvSpPr/>
          <p:nvPr userDrawn="1"/>
        </p:nvSpPr>
        <p:spPr>
          <a:xfrm>
            <a:off x="1580990" y="1871611"/>
            <a:ext cx="2850777" cy="2971800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7B6E90F-4B03-EFCA-B5D8-D5EDFD73BA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8594" y="2205038"/>
            <a:ext cx="2823882" cy="2874962"/>
          </a:xfrm>
          <a:prstGeom prst="snip2SameRect">
            <a:avLst>
              <a:gd name="adj1" fmla="val 18075"/>
              <a:gd name="adj2" fmla="val 0"/>
            </a:avLst>
          </a:prstGeom>
        </p:spPr>
        <p:txBody>
          <a:bodyPr/>
          <a:lstStyle/>
          <a:p>
            <a:endParaRPr lang="en-15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5EB53-518D-A83A-6150-255689E055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180097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zuāls slaid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59DC47E2-2FB7-3B69-2AAD-9E6E881E83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BAA6401C-69FB-F6C0-33E7-F0EDD8DE4365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9939946" y="-171401"/>
            <a:ext cx="2132718" cy="1799487"/>
          </a:xfrm>
          <a:custGeom>
            <a:avLst/>
            <a:gdLst>
              <a:gd name="connsiteX0" fmla="*/ 0 w 2435225"/>
              <a:gd name="connsiteY0" fmla="*/ 0 h 1651001"/>
              <a:gd name="connsiteX1" fmla="*/ 2435225 w 2435225"/>
              <a:gd name="connsiteY1" fmla="*/ 0 h 1651001"/>
              <a:gd name="connsiteX2" fmla="*/ 2435225 w 2435225"/>
              <a:gd name="connsiteY2" fmla="*/ 1651001 h 1651001"/>
              <a:gd name="connsiteX3" fmla="*/ 0 w 2435225"/>
              <a:gd name="connsiteY3" fmla="*/ 1651001 h 1651001"/>
              <a:gd name="connsiteX4" fmla="*/ 0 w 2435225"/>
              <a:gd name="connsiteY4" fmla="*/ 0 h 1651001"/>
              <a:gd name="connsiteX0" fmla="*/ 454212 w 2435225"/>
              <a:gd name="connsiteY0" fmla="*/ 0 h 1812366"/>
              <a:gd name="connsiteX1" fmla="*/ 2435225 w 2435225"/>
              <a:gd name="connsiteY1" fmla="*/ 161365 h 1812366"/>
              <a:gd name="connsiteX2" fmla="*/ 2435225 w 2435225"/>
              <a:gd name="connsiteY2" fmla="*/ 1812366 h 1812366"/>
              <a:gd name="connsiteX3" fmla="*/ 0 w 2435225"/>
              <a:gd name="connsiteY3" fmla="*/ 1812366 h 1812366"/>
              <a:gd name="connsiteX4" fmla="*/ 454212 w 2435225"/>
              <a:gd name="connsiteY4" fmla="*/ 0 h 1812366"/>
              <a:gd name="connsiteX0" fmla="*/ 304800 w 2285813"/>
              <a:gd name="connsiteY0" fmla="*/ 0 h 1812366"/>
              <a:gd name="connsiteX1" fmla="*/ 2285813 w 2285813"/>
              <a:gd name="connsiteY1" fmla="*/ 161365 h 1812366"/>
              <a:gd name="connsiteX2" fmla="*/ 2285813 w 2285813"/>
              <a:gd name="connsiteY2" fmla="*/ 1812366 h 1812366"/>
              <a:gd name="connsiteX3" fmla="*/ 0 w 2285813"/>
              <a:gd name="connsiteY3" fmla="*/ 1429872 h 1812366"/>
              <a:gd name="connsiteX4" fmla="*/ 304800 w 2285813"/>
              <a:gd name="connsiteY4" fmla="*/ 0 h 1812366"/>
              <a:gd name="connsiteX0" fmla="*/ 304800 w 2285813"/>
              <a:gd name="connsiteY0" fmla="*/ 0 h 1812366"/>
              <a:gd name="connsiteX1" fmla="*/ 2285813 w 2285813"/>
              <a:gd name="connsiteY1" fmla="*/ 161365 h 1812366"/>
              <a:gd name="connsiteX2" fmla="*/ 1855508 w 2285813"/>
              <a:gd name="connsiteY2" fmla="*/ 1812366 h 1812366"/>
              <a:gd name="connsiteX3" fmla="*/ 0 w 2285813"/>
              <a:gd name="connsiteY3" fmla="*/ 1429872 h 1812366"/>
              <a:gd name="connsiteX4" fmla="*/ 304800 w 2285813"/>
              <a:gd name="connsiteY4" fmla="*/ 0 h 1812366"/>
              <a:gd name="connsiteX0" fmla="*/ 304800 w 2118472"/>
              <a:gd name="connsiteY0" fmla="*/ 0 h 1812366"/>
              <a:gd name="connsiteX1" fmla="*/ 2118472 w 2118472"/>
              <a:gd name="connsiteY1" fmla="*/ 131483 h 1812366"/>
              <a:gd name="connsiteX2" fmla="*/ 1855508 w 2118472"/>
              <a:gd name="connsiteY2" fmla="*/ 1812366 h 1812366"/>
              <a:gd name="connsiteX3" fmla="*/ 0 w 2118472"/>
              <a:gd name="connsiteY3" fmla="*/ 1429872 h 1812366"/>
              <a:gd name="connsiteX4" fmla="*/ 304800 w 2118472"/>
              <a:gd name="connsiteY4" fmla="*/ 0 h 1812366"/>
              <a:gd name="connsiteX0" fmla="*/ 304800 w 2142378"/>
              <a:gd name="connsiteY0" fmla="*/ 0 h 1812366"/>
              <a:gd name="connsiteX1" fmla="*/ 2142378 w 2142378"/>
              <a:gd name="connsiteY1" fmla="*/ 0 h 1812366"/>
              <a:gd name="connsiteX2" fmla="*/ 1855508 w 2142378"/>
              <a:gd name="connsiteY2" fmla="*/ 1812366 h 1812366"/>
              <a:gd name="connsiteX3" fmla="*/ 0 w 2142378"/>
              <a:gd name="connsiteY3" fmla="*/ 1429872 h 1812366"/>
              <a:gd name="connsiteX4" fmla="*/ 304800 w 2142378"/>
              <a:gd name="connsiteY4" fmla="*/ 0 h 1812366"/>
              <a:gd name="connsiteX0" fmla="*/ 304800 w 2142378"/>
              <a:gd name="connsiteY0" fmla="*/ 0 h 1799487"/>
              <a:gd name="connsiteX1" fmla="*/ 2142378 w 2142378"/>
              <a:gd name="connsiteY1" fmla="*/ 0 h 1799487"/>
              <a:gd name="connsiteX2" fmla="*/ 1839409 w 2142378"/>
              <a:gd name="connsiteY2" fmla="*/ 1799487 h 1799487"/>
              <a:gd name="connsiteX3" fmla="*/ 0 w 2142378"/>
              <a:gd name="connsiteY3" fmla="*/ 1429872 h 1799487"/>
              <a:gd name="connsiteX4" fmla="*/ 304800 w 2142378"/>
              <a:gd name="connsiteY4" fmla="*/ 0 h 1799487"/>
              <a:gd name="connsiteX0" fmla="*/ 295140 w 2132718"/>
              <a:gd name="connsiteY0" fmla="*/ 0 h 1799487"/>
              <a:gd name="connsiteX1" fmla="*/ 2132718 w 2132718"/>
              <a:gd name="connsiteY1" fmla="*/ 0 h 1799487"/>
              <a:gd name="connsiteX2" fmla="*/ 1829749 w 2132718"/>
              <a:gd name="connsiteY2" fmla="*/ 1799487 h 1799487"/>
              <a:gd name="connsiteX3" fmla="*/ 0 w 2132718"/>
              <a:gd name="connsiteY3" fmla="*/ 1420213 h 1799487"/>
              <a:gd name="connsiteX4" fmla="*/ 295140 w 2132718"/>
              <a:gd name="connsiteY4" fmla="*/ 0 h 179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2718" h="1799487">
                <a:moveTo>
                  <a:pt x="295140" y="0"/>
                </a:moveTo>
                <a:lnTo>
                  <a:pt x="2132718" y="0"/>
                </a:lnTo>
                <a:lnTo>
                  <a:pt x="1829749" y="1799487"/>
                </a:lnTo>
                <a:lnTo>
                  <a:pt x="0" y="1420213"/>
                </a:lnTo>
                <a:lnTo>
                  <a:pt x="295140" y="0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lv-LV" dirty="0"/>
              <a:t>n</a:t>
            </a:r>
            <a:endParaRPr lang="en-150" dirty="0"/>
          </a:p>
        </p:txBody>
      </p:sp>
      <p:sp>
        <p:nvSpPr>
          <p:cNvPr id="7" name="Media Placeholder 24">
            <a:extLst>
              <a:ext uri="{FF2B5EF4-FFF2-40B4-BE49-F238E27FC236}">
                <a16:creationId xmlns:a16="http://schemas.microsoft.com/office/drawing/2014/main" id="{80CA8BBC-91CB-EC1F-1F74-650D85D06CA4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10056440" y="-27384"/>
            <a:ext cx="2160240" cy="1628802"/>
          </a:xfrm>
          <a:custGeom>
            <a:avLst/>
            <a:gdLst>
              <a:gd name="connsiteX0" fmla="*/ 0 w 2106547"/>
              <a:gd name="connsiteY0" fmla="*/ 0 h 1576633"/>
              <a:gd name="connsiteX1" fmla="*/ 2106547 w 2106547"/>
              <a:gd name="connsiteY1" fmla="*/ 0 h 1576633"/>
              <a:gd name="connsiteX2" fmla="*/ 2106547 w 2106547"/>
              <a:gd name="connsiteY2" fmla="*/ 1576633 h 1576633"/>
              <a:gd name="connsiteX3" fmla="*/ 0 w 2106547"/>
              <a:gd name="connsiteY3" fmla="*/ 1576633 h 1576633"/>
              <a:gd name="connsiteX4" fmla="*/ 0 w 2106547"/>
              <a:gd name="connsiteY4" fmla="*/ 0 h 1576633"/>
              <a:gd name="connsiteX0" fmla="*/ 0 w 2106547"/>
              <a:gd name="connsiteY0" fmla="*/ 0 h 1576633"/>
              <a:gd name="connsiteX1" fmla="*/ 2106547 w 2106547"/>
              <a:gd name="connsiteY1" fmla="*/ 0 h 1576633"/>
              <a:gd name="connsiteX2" fmla="*/ 2106547 w 2106547"/>
              <a:gd name="connsiteY2" fmla="*/ 1576633 h 1576633"/>
              <a:gd name="connsiteX3" fmla="*/ 4314 w 2106547"/>
              <a:gd name="connsiteY3" fmla="*/ 1162565 h 1576633"/>
              <a:gd name="connsiteX4" fmla="*/ 0 w 2106547"/>
              <a:gd name="connsiteY4" fmla="*/ 0 h 1576633"/>
              <a:gd name="connsiteX0" fmla="*/ 263105 w 2102233"/>
              <a:gd name="connsiteY0" fmla="*/ 4313 h 1576633"/>
              <a:gd name="connsiteX1" fmla="*/ 2102233 w 2102233"/>
              <a:gd name="connsiteY1" fmla="*/ 0 h 1576633"/>
              <a:gd name="connsiteX2" fmla="*/ 2102233 w 2102233"/>
              <a:gd name="connsiteY2" fmla="*/ 1576633 h 1576633"/>
              <a:gd name="connsiteX3" fmla="*/ 0 w 2102233"/>
              <a:gd name="connsiteY3" fmla="*/ 1162565 h 1576633"/>
              <a:gd name="connsiteX4" fmla="*/ 263105 w 2102233"/>
              <a:gd name="connsiteY4" fmla="*/ 4313 h 157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2233" h="1576633">
                <a:moveTo>
                  <a:pt x="263105" y="4313"/>
                </a:moveTo>
                <a:lnTo>
                  <a:pt x="2102233" y="0"/>
                </a:lnTo>
                <a:lnTo>
                  <a:pt x="2102233" y="1576633"/>
                </a:lnTo>
                <a:lnTo>
                  <a:pt x="0" y="1162565"/>
                </a:lnTo>
                <a:lnTo>
                  <a:pt x="263105" y="431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lv-LV" dirty="0"/>
              <a:t>Vieta logo</a:t>
            </a:r>
            <a:endParaRPr lang="en-150" dirty="0"/>
          </a:p>
        </p:txBody>
      </p:sp>
      <p:sp>
        <p:nvSpPr>
          <p:cNvPr id="8" name="Sānu lenta">
            <a:extLst>
              <a:ext uri="{FF2B5EF4-FFF2-40B4-BE49-F238E27FC236}">
                <a16:creationId xmlns:a16="http://schemas.microsoft.com/office/drawing/2014/main" id="{82B89052-3D0E-9204-82B5-68001D08D542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0"/>
            <a:ext cx="407988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lv-LV" dirty="0" err="1"/>
              <a:t>ss</a:t>
            </a:r>
            <a:endParaRPr lang="en-15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A6E6A8-17F3-E123-4163-B96CA82805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1841676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zuāls slaid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14947AF-F1B9-2E11-BAA4-27A5B60D91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BAA6401C-69FB-F6C0-33E7-F0EDD8DE4365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9939946" y="-171401"/>
            <a:ext cx="2132718" cy="1799487"/>
          </a:xfrm>
          <a:custGeom>
            <a:avLst/>
            <a:gdLst>
              <a:gd name="connsiteX0" fmla="*/ 0 w 2435225"/>
              <a:gd name="connsiteY0" fmla="*/ 0 h 1651001"/>
              <a:gd name="connsiteX1" fmla="*/ 2435225 w 2435225"/>
              <a:gd name="connsiteY1" fmla="*/ 0 h 1651001"/>
              <a:gd name="connsiteX2" fmla="*/ 2435225 w 2435225"/>
              <a:gd name="connsiteY2" fmla="*/ 1651001 h 1651001"/>
              <a:gd name="connsiteX3" fmla="*/ 0 w 2435225"/>
              <a:gd name="connsiteY3" fmla="*/ 1651001 h 1651001"/>
              <a:gd name="connsiteX4" fmla="*/ 0 w 2435225"/>
              <a:gd name="connsiteY4" fmla="*/ 0 h 1651001"/>
              <a:gd name="connsiteX0" fmla="*/ 454212 w 2435225"/>
              <a:gd name="connsiteY0" fmla="*/ 0 h 1812366"/>
              <a:gd name="connsiteX1" fmla="*/ 2435225 w 2435225"/>
              <a:gd name="connsiteY1" fmla="*/ 161365 h 1812366"/>
              <a:gd name="connsiteX2" fmla="*/ 2435225 w 2435225"/>
              <a:gd name="connsiteY2" fmla="*/ 1812366 h 1812366"/>
              <a:gd name="connsiteX3" fmla="*/ 0 w 2435225"/>
              <a:gd name="connsiteY3" fmla="*/ 1812366 h 1812366"/>
              <a:gd name="connsiteX4" fmla="*/ 454212 w 2435225"/>
              <a:gd name="connsiteY4" fmla="*/ 0 h 1812366"/>
              <a:gd name="connsiteX0" fmla="*/ 304800 w 2285813"/>
              <a:gd name="connsiteY0" fmla="*/ 0 h 1812366"/>
              <a:gd name="connsiteX1" fmla="*/ 2285813 w 2285813"/>
              <a:gd name="connsiteY1" fmla="*/ 161365 h 1812366"/>
              <a:gd name="connsiteX2" fmla="*/ 2285813 w 2285813"/>
              <a:gd name="connsiteY2" fmla="*/ 1812366 h 1812366"/>
              <a:gd name="connsiteX3" fmla="*/ 0 w 2285813"/>
              <a:gd name="connsiteY3" fmla="*/ 1429872 h 1812366"/>
              <a:gd name="connsiteX4" fmla="*/ 304800 w 2285813"/>
              <a:gd name="connsiteY4" fmla="*/ 0 h 1812366"/>
              <a:gd name="connsiteX0" fmla="*/ 304800 w 2285813"/>
              <a:gd name="connsiteY0" fmla="*/ 0 h 1812366"/>
              <a:gd name="connsiteX1" fmla="*/ 2285813 w 2285813"/>
              <a:gd name="connsiteY1" fmla="*/ 161365 h 1812366"/>
              <a:gd name="connsiteX2" fmla="*/ 1855508 w 2285813"/>
              <a:gd name="connsiteY2" fmla="*/ 1812366 h 1812366"/>
              <a:gd name="connsiteX3" fmla="*/ 0 w 2285813"/>
              <a:gd name="connsiteY3" fmla="*/ 1429872 h 1812366"/>
              <a:gd name="connsiteX4" fmla="*/ 304800 w 2285813"/>
              <a:gd name="connsiteY4" fmla="*/ 0 h 1812366"/>
              <a:gd name="connsiteX0" fmla="*/ 304800 w 2118472"/>
              <a:gd name="connsiteY0" fmla="*/ 0 h 1812366"/>
              <a:gd name="connsiteX1" fmla="*/ 2118472 w 2118472"/>
              <a:gd name="connsiteY1" fmla="*/ 131483 h 1812366"/>
              <a:gd name="connsiteX2" fmla="*/ 1855508 w 2118472"/>
              <a:gd name="connsiteY2" fmla="*/ 1812366 h 1812366"/>
              <a:gd name="connsiteX3" fmla="*/ 0 w 2118472"/>
              <a:gd name="connsiteY3" fmla="*/ 1429872 h 1812366"/>
              <a:gd name="connsiteX4" fmla="*/ 304800 w 2118472"/>
              <a:gd name="connsiteY4" fmla="*/ 0 h 1812366"/>
              <a:gd name="connsiteX0" fmla="*/ 304800 w 2142378"/>
              <a:gd name="connsiteY0" fmla="*/ 0 h 1812366"/>
              <a:gd name="connsiteX1" fmla="*/ 2142378 w 2142378"/>
              <a:gd name="connsiteY1" fmla="*/ 0 h 1812366"/>
              <a:gd name="connsiteX2" fmla="*/ 1855508 w 2142378"/>
              <a:gd name="connsiteY2" fmla="*/ 1812366 h 1812366"/>
              <a:gd name="connsiteX3" fmla="*/ 0 w 2142378"/>
              <a:gd name="connsiteY3" fmla="*/ 1429872 h 1812366"/>
              <a:gd name="connsiteX4" fmla="*/ 304800 w 2142378"/>
              <a:gd name="connsiteY4" fmla="*/ 0 h 1812366"/>
              <a:gd name="connsiteX0" fmla="*/ 304800 w 2142378"/>
              <a:gd name="connsiteY0" fmla="*/ 0 h 1799487"/>
              <a:gd name="connsiteX1" fmla="*/ 2142378 w 2142378"/>
              <a:gd name="connsiteY1" fmla="*/ 0 h 1799487"/>
              <a:gd name="connsiteX2" fmla="*/ 1839409 w 2142378"/>
              <a:gd name="connsiteY2" fmla="*/ 1799487 h 1799487"/>
              <a:gd name="connsiteX3" fmla="*/ 0 w 2142378"/>
              <a:gd name="connsiteY3" fmla="*/ 1429872 h 1799487"/>
              <a:gd name="connsiteX4" fmla="*/ 304800 w 2142378"/>
              <a:gd name="connsiteY4" fmla="*/ 0 h 1799487"/>
              <a:gd name="connsiteX0" fmla="*/ 295140 w 2132718"/>
              <a:gd name="connsiteY0" fmla="*/ 0 h 1799487"/>
              <a:gd name="connsiteX1" fmla="*/ 2132718 w 2132718"/>
              <a:gd name="connsiteY1" fmla="*/ 0 h 1799487"/>
              <a:gd name="connsiteX2" fmla="*/ 1829749 w 2132718"/>
              <a:gd name="connsiteY2" fmla="*/ 1799487 h 1799487"/>
              <a:gd name="connsiteX3" fmla="*/ 0 w 2132718"/>
              <a:gd name="connsiteY3" fmla="*/ 1420213 h 1799487"/>
              <a:gd name="connsiteX4" fmla="*/ 295140 w 2132718"/>
              <a:gd name="connsiteY4" fmla="*/ 0 h 179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2718" h="1799487">
                <a:moveTo>
                  <a:pt x="295140" y="0"/>
                </a:moveTo>
                <a:lnTo>
                  <a:pt x="2132718" y="0"/>
                </a:lnTo>
                <a:lnTo>
                  <a:pt x="1829749" y="1799487"/>
                </a:lnTo>
                <a:lnTo>
                  <a:pt x="0" y="1420213"/>
                </a:lnTo>
                <a:lnTo>
                  <a:pt x="295140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lv-LV" dirty="0"/>
              <a:t>n</a:t>
            </a:r>
            <a:endParaRPr lang="en-150" dirty="0"/>
          </a:p>
        </p:txBody>
      </p:sp>
      <p:sp>
        <p:nvSpPr>
          <p:cNvPr id="8" name="Sānu lenta">
            <a:extLst>
              <a:ext uri="{FF2B5EF4-FFF2-40B4-BE49-F238E27FC236}">
                <a16:creationId xmlns:a16="http://schemas.microsoft.com/office/drawing/2014/main" id="{82B89052-3D0E-9204-82B5-68001D08D542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0"/>
            <a:ext cx="407988" cy="685800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lv-LV" dirty="0" err="1"/>
              <a:t>ss</a:t>
            </a:r>
            <a:endParaRPr lang="en-150" dirty="0"/>
          </a:p>
        </p:txBody>
      </p:sp>
      <p:sp>
        <p:nvSpPr>
          <p:cNvPr id="3" name="Media Placeholder 24">
            <a:extLst>
              <a:ext uri="{FF2B5EF4-FFF2-40B4-BE49-F238E27FC236}">
                <a16:creationId xmlns:a16="http://schemas.microsoft.com/office/drawing/2014/main" id="{3D441F94-5732-DF8E-0EB5-BA3179C398F6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10056440" y="-27384"/>
            <a:ext cx="2160240" cy="1628802"/>
          </a:xfrm>
          <a:custGeom>
            <a:avLst/>
            <a:gdLst>
              <a:gd name="connsiteX0" fmla="*/ 0 w 2106547"/>
              <a:gd name="connsiteY0" fmla="*/ 0 h 1576633"/>
              <a:gd name="connsiteX1" fmla="*/ 2106547 w 2106547"/>
              <a:gd name="connsiteY1" fmla="*/ 0 h 1576633"/>
              <a:gd name="connsiteX2" fmla="*/ 2106547 w 2106547"/>
              <a:gd name="connsiteY2" fmla="*/ 1576633 h 1576633"/>
              <a:gd name="connsiteX3" fmla="*/ 0 w 2106547"/>
              <a:gd name="connsiteY3" fmla="*/ 1576633 h 1576633"/>
              <a:gd name="connsiteX4" fmla="*/ 0 w 2106547"/>
              <a:gd name="connsiteY4" fmla="*/ 0 h 1576633"/>
              <a:gd name="connsiteX0" fmla="*/ 0 w 2106547"/>
              <a:gd name="connsiteY0" fmla="*/ 0 h 1576633"/>
              <a:gd name="connsiteX1" fmla="*/ 2106547 w 2106547"/>
              <a:gd name="connsiteY1" fmla="*/ 0 h 1576633"/>
              <a:gd name="connsiteX2" fmla="*/ 2106547 w 2106547"/>
              <a:gd name="connsiteY2" fmla="*/ 1576633 h 1576633"/>
              <a:gd name="connsiteX3" fmla="*/ 4314 w 2106547"/>
              <a:gd name="connsiteY3" fmla="*/ 1162565 h 1576633"/>
              <a:gd name="connsiteX4" fmla="*/ 0 w 2106547"/>
              <a:gd name="connsiteY4" fmla="*/ 0 h 1576633"/>
              <a:gd name="connsiteX0" fmla="*/ 263105 w 2102233"/>
              <a:gd name="connsiteY0" fmla="*/ 4313 h 1576633"/>
              <a:gd name="connsiteX1" fmla="*/ 2102233 w 2102233"/>
              <a:gd name="connsiteY1" fmla="*/ 0 h 1576633"/>
              <a:gd name="connsiteX2" fmla="*/ 2102233 w 2102233"/>
              <a:gd name="connsiteY2" fmla="*/ 1576633 h 1576633"/>
              <a:gd name="connsiteX3" fmla="*/ 0 w 2102233"/>
              <a:gd name="connsiteY3" fmla="*/ 1162565 h 1576633"/>
              <a:gd name="connsiteX4" fmla="*/ 263105 w 2102233"/>
              <a:gd name="connsiteY4" fmla="*/ 4313 h 157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2233" h="1576633">
                <a:moveTo>
                  <a:pt x="263105" y="4313"/>
                </a:moveTo>
                <a:lnTo>
                  <a:pt x="2102233" y="0"/>
                </a:lnTo>
                <a:lnTo>
                  <a:pt x="2102233" y="1576633"/>
                </a:lnTo>
                <a:lnTo>
                  <a:pt x="0" y="1162565"/>
                </a:lnTo>
                <a:lnTo>
                  <a:pt x="263105" y="431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lv-LV" dirty="0"/>
              <a:t>Vieta logo</a:t>
            </a:r>
            <a:endParaRPr lang="en-15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60B76-9949-A32D-561A-507F3699BD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7115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616E8C-678C-47F1-8BD8-BBF20F0E2B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4"/>
            <a:ext cx="12191999" cy="686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413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zuāls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1AFC569-EBF8-6C36-4245-271EEA61E0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1586"/>
            <a:ext cx="12192000" cy="6869585"/>
          </a:xfrm>
          <a:prstGeom prst="rect">
            <a:avLst/>
          </a:prstGeom>
        </p:spPr>
        <p:txBody>
          <a:bodyPr/>
          <a:lstStyle/>
          <a:p>
            <a:endParaRPr lang="en-150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BAA6401C-69FB-F6C0-33E7-F0EDD8DE4365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9939946" y="-171401"/>
            <a:ext cx="2132718" cy="1799487"/>
          </a:xfrm>
          <a:custGeom>
            <a:avLst/>
            <a:gdLst>
              <a:gd name="connsiteX0" fmla="*/ 0 w 2435225"/>
              <a:gd name="connsiteY0" fmla="*/ 0 h 1651001"/>
              <a:gd name="connsiteX1" fmla="*/ 2435225 w 2435225"/>
              <a:gd name="connsiteY1" fmla="*/ 0 h 1651001"/>
              <a:gd name="connsiteX2" fmla="*/ 2435225 w 2435225"/>
              <a:gd name="connsiteY2" fmla="*/ 1651001 h 1651001"/>
              <a:gd name="connsiteX3" fmla="*/ 0 w 2435225"/>
              <a:gd name="connsiteY3" fmla="*/ 1651001 h 1651001"/>
              <a:gd name="connsiteX4" fmla="*/ 0 w 2435225"/>
              <a:gd name="connsiteY4" fmla="*/ 0 h 1651001"/>
              <a:gd name="connsiteX0" fmla="*/ 454212 w 2435225"/>
              <a:gd name="connsiteY0" fmla="*/ 0 h 1812366"/>
              <a:gd name="connsiteX1" fmla="*/ 2435225 w 2435225"/>
              <a:gd name="connsiteY1" fmla="*/ 161365 h 1812366"/>
              <a:gd name="connsiteX2" fmla="*/ 2435225 w 2435225"/>
              <a:gd name="connsiteY2" fmla="*/ 1812366 h 1812366"/>
              <a:gd name="connsiteX3" fmla="*/ 0 w 2435225"/>
              <a:gd name="connsiteY3" fmla="*/ 1812366 h 1812366"/>
              <a:gd name="connsiteX4" fmla="*/ 454212 w 2435225"/>
              <a:gd name="connsiteY4" fmla="*/ 0 h 1812366"/>
              <a:gd name="connsiteX0" fmla="*/ 304800 w 2285813"/>
              <a:gd name="connsiteY0" fmla="*/ 0 h 1812366"/>
              <a:gd name="connsiteX1" fmla="*/ 2285813 w 2285813"/>
              <a:gd name="connsiteY1" fmla="*/ 161365 h 1812366"/>
              <a:gd name="connsiteX2" fmla="*/ 2285813 w 2285813"/>
              <a:gd name="connsiteY2" fmla="*/ 1812366 h 1812366"/>
              <a:gd name="connsiteX3" fmla="*/ 0 w 2285813"/>
              <a:gd name="connsiteY3" fmla="*/ 1429872 h 1812366"/>
              <a:gd name="connsiteX4" fmla="*/ 304800 w 2285813"/>
              <a:gd name="connsiteY4" fmla="*/ 0 h 1812366"/>
              <a:gd name="connsiteX0" fmla="*/ 304800 w 2285813"/>
              <a:gd name="connsiteY0" fmla="*/ 0 h 1812366"/>
              <a:gd name="connsiteX1" fmla="*/ 2285813 w 2285813"/>
              <a:gd name="connsiteY1" fmla="*/ 161365 h 1812366"/>
              <a:gd name="connsiteX2" fmla="*/ 1855508 w 2285813"/>
              <a:gd name="connsiteY2" fmla="*/ 1812366 h 1812366"/>
              <a:gd name="connsiteX3" fmla="*/ 0 w 2285813"/>
              <a:gd name="connsiteY3" fmla="*/ 1429872 h 1812366"/>
              <a:gd name="connsiteX4" fmla="*/ 304800 w 2285813"/>
              <a:gd name="connsiteY4" fmla="*/ 0 h 1812366"/>
              <a:gd name="connsiteX0" fmla="*/ 304800 w 2118472"/>
              <a:gd name="connsiteY0" fmla="*/ 0 h 1812366"/>
              <a:gd name="connsiteX1" fmla="*/ 2118472 w 2118472"/>
              <a:gd name="connsiteY1" fmla="*/ 131483 h 1812366"/>
              <a:gd name="connsiteX2" fmla="*/ 1855508 w 2118472"/>
              <a:gd name="connsiteY2" fmla="*/ 1812366 h 1812366"/>
              <a:gd name="connsiteX3" fmla="*/ 0 w 2118472"/>
              <a:gd name="connsiteY3" fmla="*/ 1429872 h 1812366"/>
              <a:gd name="connsiteX4" fmla="*/ 304800 w 2118472"/>
              <a:gd name="connsiteY4" fmla="*/ 0 h 1812366"/>
              <a:gd name="connsiteX0" fmla="*/ 304800 w 2142378"/>
              <a:gd name="connsiteY0" fmla="*/ 0 h 1812366"/>
              <a:gd name="connsiteX1" fmla="*/ 2142378 w 2142378"/>
              <a:gd name="connsiteY1" fmla="*/ 0 h 1812366"/>
              <a:gd name="connsiteX2" fmla="*/ 1855508 w 2142378"/>
              <a:gd name="connsiteY2" fmla="*/ 1812366 h 1812366"/>
              <a:gd name="connsiteX3" fmla="*/ 0 w 2142378"/>
              <a:gd name="connsiteY3" fmla="*/ 1429872 h 1812366"/>
              <a:gd name="connsiteX4" fmla="*/ 304800 w 2142378"/>
              <a:gd name="connsiteY4" fmla="*/ 0 h 1812366"/>
              <a:gd name="connsiteX0" fmla="*/ 304800 w 2142378"/>
              <a:gd name="connsiteY0" fmla="*/ 0 h 1799487"/>
              <a:gd name="connsiteX1" fmla="*/ 2142378 w 2142378"/>
              <a:gd name="connsiteY1" fmla="*/ 0 h 1799487"/>
              <a:gd name="connsiteX2" fmla="*/ 1839409 w 2142378"/>
              <a:gd name="connsiteY2" fmla="*/ 1799487 h 1799487"/>
              <a:gd name="connsiteX3" fmla="*/ 0 w 2142378"/>
              <a:gd name="connsiteY3" fmla="*/ 1429872 h 1799487"/>
              <a:gd name="connsiteX4" fmla="*/ 304800 w 2142378"/>
              <a:gd name="connsiteY4" fmla="*/ 0 h 1799487"/>
              <a:gd name="connsiteX0" fmla="*/ 295140 w 2132718"/>
              <a:gd name="connsiteY0" fmla="*/ 0 h 1799487"/>
              <a:gd name="connsiteX1" fmla="*/ 2132718 w 2132718"/>
              <a:gd name="connsiteY1" fmla="*/ 0 h 1799487"/>
              <a:gd name="connsiteX2" fmla="*/ 1829749 w 2132718"/>
              <a:gd name="connsiteY2" fmla="*/ 1799487 h 1799487"/>
              <a:gd name="connsiteX3" fmla="*/ 0 w 2132718"/>
              <a:gd name="connsiteY3" fmla="*/ 1420213 h 1799487"/>
              <a:gd name="connsiteX4" fmla="*/ 295140 w 2132718"/>
              <a:gd name="connsiteY4" fmla="*/ 0 h 179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2718" h="1799487">
                <a:moveTo>
                  <a:pt x="295140" y="0"/>
                </a:moveTo>
                <a:lnTo>
                  <a:pt x="2132718" y="0"/>
                </a:lnTo>
                <a:lnTo>
                  <a:pt x="1829749" y="1799487"/>
                </a:lnTo>
                <a:lnTo>
                  <a:pt x="0" y="1420213"/>
                </a:lnTo>
                <a:lnTo>
                  <a:pt x="295140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lv-LV" dirty="0"/>
              <a:t>n</a:t>
            </a:r>
            <a:endParaRPr lang="en-150" dirty="0"/>
          </a:p>
        </p:txBody>
      </p:sp>
      <p:sp>
        <p:nvSpPr>
          <p:cNvPr id="8" name="Sānu lenta">
            <a:extLst>
              <a:ext uri="{FF2B5EF4-FFF2-40B4-BE49-F238E27FC236}">
                <a16:creationId xmlns:a16="http://schemas.microsoft.com/office/drawing/2014/main" id="{82B89052-3D0E-9204-82B5-68001D08D542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0"/>
            <a:ext cx="407988" cy="685800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lv-LV" dirty="0" err="1"/>
              <a:t>ss</a:t>
            </a:r>
            <a:endParaRPr lang="en-150" dirty="0"/>
          </a:p>
        </p:txBody>
      </p:sp>
      <p:sp>
        <p:nvSpPr>
          <p:cNvPr id="3" name="Media Placeholder 24">
            <a:extLst>
              <a:ext uri="{FF2B5EF4-FFF2-40B4-BE49-F238E27FC236}">
                <a16:creationId xmlns:a16="http://schemas.microsoft.com/office/drawing/2014/main" id="{1318BE9F-1B15-DCF3-FF89-CBDF14D00488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10056440" y="-27384"/>
            <a:ext cx="2160240" cy="1628802"/>
          </a:xfrm>
          <a:custGeom>
            <a:avLst/>
            <a:gdLst>
              <a:gd name="connsiteX0" fmla="*/ 0 w 2106547"/>
              <a:gd name="connsiteY0" fmla="*/ 0 h 1576633"/>
              <a:gd name="connsiteX1" fmla="*/ 2106547 w 2106547"/>
              <a:gd name="connsiteY1" fmla="*/ 0 h 1576633"/>
              <a:gd name="connsiteX2" fmla="*/ 2106547 w 2106547"/>
              <a:gd name="connsiteY2" fmla="*/ 1576633 h 1576633"/>
              <a:gd name="connsiteX3" fmla="*/ 0 w 2106547"/>
              <a:gd name="connsiteY3" fmla="*/ 1576633 h 1576633"/>
              <a:gd name="connsiteX4" fmla="*/ 0 w 2106547"/>
              <a:gd name="connsiteY4" fmla="*/ 0 h 1576633"/>
              <a:gd name="connsiteX0" fmla="*/ 0 w 2106547"/>
              <a:gd name="connsiteY0" fmla="*/ 0 h 1576633"/>
              <a:gd name="connsiteX1" fmla="*/ 2106547 w 2106547"/>
              <a:gd name="connsiteY1" fmla="*/ 0 h 1576633"/>
              <a:gd name="connsiteX2" fmla="*/ 2106547 w 2106547"/>
              <a:gd name="connsiteY2" fmla="*/ 1576633 h 1576633"/>
              <a:gd name="connsiteX3" fmla="*/ 4314 w 2106547"/>
              <a:gd name="connsiteY3" fmla="*/ 1162565 h 1576633"/>
              <a:gd name="connsiteX4" fmla="*/ 0 w 2106547"/>
              <a:gd name="connsiteY4" fmla="*/ 0 h 1576633"/>
              <a:gd name="connsiteX0" fmla="*/ 263105 w 2102233"/>
              <a:gd name="connsiteY0" fmla="*/ 4313 h 1576633"/>
              <a:gd name="connsiteX1" fmla="*/ 2102233 w 2102233"/>
              <a:gd name="connsiteY1" fmla="*/ 0 h 1576633"/>
              <a:gd name="connsiteX2" fmla="*/ 2102233 w 2102233"/>
              <a:gd name="connsiteY2" fmla="*/ 1576633 h 1576633"/>
              <a:gd name="connsiteX3" fmla="*/ 0 w 2102233"/>
              <a:gd name="connsiteY3" fmla="*/ 1162565 h 1576633"/>
              <a:gd name="connsiteX4" fmla="*/ 263105 w 2102233"/>
              <a:gd name="connsiteY4" fmla="*/ 4313 h 157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2233" h="1576633">
                <a:moveTo>
                  <a:pt x="263105" y="4313"/>
                </a:moveTo>
                <a:lnTo>
                  <a:pt x="2102233" y="0"/>
                </a:lnTo>
                <a:lnTo>
                  <a:pt x="2102233" y="1576633"/>
                </a:lnTo>
                <a:lnTo>
                  <a:pt x="0" y="1162565"/>
                </a:lnTo>
                <a:lnTo>
                  <a:pt x="263105" y="431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lv-LV" dirty="0"/>
              <a:t>Vieta logo</a:t>
            </a:r>
            <a:endParaRPr lang="en-1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6732C-5265-EB84-256D-14E53A48725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864070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izuāls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28B3D478-9EA6-4B1E-9FA9-D9E08974082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BAA6401C-69FB-F6C0-33E7-F0EDD8DE4365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9939946" y="-171401"/>
            <a:ext cx="2132718" cy="1799487"/>
          </a:xfrm>
          <a:custGeom>
            <a:avLst/>
            <a:gdLst>
              <a:gd name="connsiteX0" fmla="*/ 0 w 2435225"/>
              <a:gd name="connsiteY0" fmla="*/ 0 h 1651001"/>
              <a:gd name="connsiteX1" fmla="*/ 2435225 w 2435225"/>
              <a:gd name="connsiteY1" fmla="*/ 0 h 1651001"/>
              <a:gd name="connsiteX2" fmla="*/ 2435225 w 2435225"/>
              <a:gd name="connsiteY2" fmla="*/ 1651001 h 1651001"/>
              <a:gd name="connsiteX3" fmla="*/ 0 w 2435225"/>
              <a:gd name="connsiteY3" fmla="*/ 1651001 h 1651001"/>
              <a:gd name="connsiteX4" fmla="*/ 0 w 2435225"/>
              <a:gd name="connsiteY4" fmla="*/ 0 h 1651001"/>
              <a:gd name="connsiteX0" fmla="*/ 454212 w 2435225"/>
              <a:gd name="connsiteY0" fmla="*/ 0 h 1812366"/>
              <a:gd name="connsiteX1" fmla="*/ 2435225 w 2435225"/>
              <a:gd name="connsiteY1" fmla="*/ 161365 h 1812366"/>
              <a:gd name="connsiteX2" fmla="*/ 2435225 w 2435225"/>
              <a:gd name="connsiteY2" fmla="*/ 1812366 h 1812366"/>
              <a:gd name="connsiteX3" fmla="*/ 0 w 2435225"/>
              <a:gd name="connsiteY3" fmla="*/ 1812366 h 1812366"/>
              <a:gd name="connsiteX4" fmla="*/ 454212 w 2435225"/>
              <a:gd name="connsiteY4" fmla="*/ 0 h 1812366"/>
              <a:gd name="connsiteX0" fmla="*/ 304800 w 2285813"/>
              <a:gd name="connsiteY0" fmla="*/ 0 h 1812366"/>
              <a:gd name="connsiteX1" fmla="*/ 2285813 w 2285813"/>
              <a:gd name="connsiteY1" fmla="*/ 161365 h 1812366"/>
              <a:gd name="connsiteX2" fmla="*/ 2285813 w 2285813"/>
              <a:gd name="connsiteY2" fmla="*/ 1812366 h 1812366"/>
              <a:gd name="connsiteX3" fmla="*/ 0 w 2285813"/>
              <a:gd name="connsiteY3" fmla="*/ 1429872 h 1812366"/>
              <a:gd name="connsiteX4" fmla="*/ 304800 w 2285813"/>
              <a:gd name="connsiteY4" fmla="*/ 0 h 1812366"/>
              <a:gd name="connsiteX0" fmla="*/ 304800 w 2285813"/>
              <a:gd name="connsiteY0" fmla="*/ 0 h 1812366"/>
              <a:gd name="connsiteX1" fmla="*/ 2285813 w 2285813"/>
              <a:gd name="connsiteY1" fmla="*/ 161365 h 1812366"/>
              <a:gd name="connsiteX2" fmla="*/ 1855508 w 2285813"/>
              <a:gd name="connsiteY2" fmla="*/ 1812366 h 1812366"/>
              <a:gd name="connsiteX3" fmla="*/ 0 w 2285813"/>
              <a:gd name="connsiteY3" fmla="*/ 1429872 h 1812366"/>
              <a:gd name="connsiteX4" fmla="*/ 304800 w 2285813"/>
              <a:gd name="connsiteY4" fmla="*/ 0 h 1812366"/>
              <a:gd name="connsiteX0" fmla="*/ 304800 w 2118472"/>
              <a:gd name="connsiteY0" fmla="*/ 0 h 1812366"/>
              <a:gd name="connsiteX1" fmla="*/ 2118472 w 2118472"/>
              <a:gd name="connsiteY1" fmla="*/ 131483 h 1812366"/>
              <a:gd name="connsiteX2" fmla="*/ 1855508 w 2118472"/>
              <a:gd name="connsiteY2" fmla="*/ 1812366 h 1812366"/>
              <a:gd name="connsiteX3" fmla="*/ 0 w 2118472"/>
              <a:gd name="connsiteY3" fmla="*/ 1429872 h 1812366"/>
              <a:gd name="connsiteX4" fmla="*/ 304800 w 2118472"/>
              <a:gd name="connsiteY4" fmla="*/ 0 h 1812366"/>
              <a:gd name="connsiteX0" fmla="*/ 304800 w 2142378"/>
              <a:gd name="connsiteY0" fmla="*/ 0 h 1812366"/>
              <a:gd name="connsiteX1" fmla="*/ 2142378 w 2142378"/>
              <a:gd name="connsiteY1" fmla="*/ 0 h 1812366"/>
              <a:gd name="connsiteX2" fmla="*/ 1855508 w 2142378"/>
              <a:gd name="connsiteY2" fmla="*/ 1812366 h 1812366"/>
              <a:gd name="connsiteX3" fmla="*/ 0 w 2142378"/>
              <a:gd name="connsiteY3" fmla="*/ 1429872 h 1812366"/>
              <a:gd name="connsiteX4" fmla="*/ 304800 w 2142378"/>
              <a:gd name="connsiteY4" fmla="*/ 0 h 1812366"/>
              <a:gd name="connsiteX0" fmla="*/ 304800 w 2142378"/>
              <a:gd name="connsiteY0" fmla="*/ 0 h 1799487"/>
              <a:gd name="connsiteX1" fmla="*/ 2142378 w 2142378"/>
              <a:gd name="connsiteY1" fmla="*/ 0 h 1799487"/>
              <a:gd name="connsiteX2" fmla="*/ 1839409 w 2142378"/>
              <a:gd name="connsiteY2" fmla="*/ 1799487 h 1799487"/>
              <a:gd name="connsiteX3" fmla="*/ 0 w 2142378"/>
              <a:gd name="connsiteY3" fmla="*/ 1429872 h 1799487"/>
              <a:gd name="connsiteX4" fmla="*/ 304800 w 2142378"/>
              <a:gd name="connsiteY4" fmla="*/ 0 h 1799487"/>
              <a:gd name="connsiteX0" fmla="*/ 295140 w 2132718"/>
              <a:gd name="connsiteY0" fmla="*/ 0 h 1799487"/>
              <a:gd name="connsiteX1" fmla="*/ 2132718 w 2132718"/>
              <a:gd name="connsiteY1" fmla="*/ 0 h 1799487"/>
              <a:gd name="connsiteX2" fmla="*/ 1829749 w 2132718"/>
              <a:gd name="connsiteY2" fmla="*/ 1799487 h 1799487"/>
              <a:gd name="connsiteX3" fmla="*/ 0 w 2132718"/>
              <a:gd name="connsiteY3" fmla="*/ 1420213 h 1799487"/>
              <a:gd name="connsiteX4" fmla="*/ 295140 w 2132718"/>
              <a:gd name="connsiteY4" fmla="*/ 0 h 179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2718" h="1799487">
                <a:moveTo>
                  <a:pt x="295140" y="0"/>
                </a:moveTo>
                <a:lnTo>
                  <a:pt x="2132718" y="0"/>
                </a:lnTo>
                <a:lnTo>
                  <a:pt x="1829749" y="1799487"/>
                </a:lnTo>
                <a:lnTo>
                  <a:pt x="0" y="1420213"/>
                </a:lnTo>
                <a:lnTo>
                  <a:pt x="295140" y="0"/>
                </a:ln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lv-LV" dirty="0"/>
              <a:t>n</a:t>
            </a:r>
            <a:endParaRPr lang="en-150" dirty="0"/>
          </a:p>
        </p:txBody>
      </p:sp>
      <p:sp>
        <p:nvSpPr>
          <p:cNvPr id="8" name="Sānu lenta">
            <a:extLst>
              <a:ext uri="{FF2B5EF4-FFF2-40B4-BE49-F238E27FC236}">
                <a16:creationId xmlns:a16="http://schemas.microsoft.com/office/drawing/2014/main" id="{82B89052-3D0E-9204-82B5-68001D08D542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0"/>
            <a:ext cx="407988" cy="685800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lv-LV" dirty="0" err="1"/>
              <a:t>ss</a:t>
            </a:r>
            <a:endParaRPr lang="en-150" dirty="0"/>
          </a:p>
        </p:txBody>
      </p:sp>
      <p:sp>
        <p:nvSpPr>
          <p:cNvPr id="3" name="Media Placeholder 24">
            <a:extLst>
              <a:ext uri="{FF2B5EF4-FFF2-40B4-BE49-F238E27FC236}">
                <a16:creationId xmlns:a16="http://schemas.microsoft.com/office/drawing/2014/main" id="{EB52ED47-1A38-B9C1-4A5D-490D1FEB93B2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10056440" y="-27384"/>
            <a:ext cx="2160240" cy="1628802"/>
          </a:xfrm>
          <a:custGeom>
            <a:avLst/>
            <a:gdLst>
              <a:gd name="connsiteX0" fmla="*/ 0 w 2106547"/>
              <a:gd name="connsiteY0" fmla="*/ 0 h 1576633"/>
              <a:gd name="connsiteX1" fmla="*/ 2106547 w 2106547"/>
              <a:gd name="connsiteY1" fmla="*/ 0 h 1576633"/>
              <a:gd name="connsiteX2" fmla="*/ 2106547 w 2106547"/>
              <a:gd name="connsiteY2" fmla="*/ 1576633 h 1576633"/>
              <a:gd name="connsiteX3" fmla="*/ 0 w 2106547"/>
              <a:gd name="connsiteY3" fmla="*/ 1576633 h 1576633"/>
              <a:gd name="connsiteX4" fmla="*/ 0 w 2106547"/>
              <a:gd name="connsiteY4" fmla="*/ 0 h 1576633"/>
              <a:gd name="connsiteX0" fmla="*/ 0 w 2106547"/>
              <a:gd name="connsiteY0" fmla="*/ 0 h 1576633"/>
              <a:gd name="connsiteX1" fmla="*/ 2106547 w 2106547"/>
              <a:gd name="connsiteY1" fmla="*/ 0 h 1576633"/>
              <a:gd name="connsiteX2" fmla="*/ 2106547 w 2106547"/>
              <a:gd name="connsiteY2" fmla="*/ 1576633 h 1576633"/>
              <a:gd name="connsiteX3" fmla="*/ 4314 w 2106547"/>
              <a:gd name="connsiteY3" fmla="*/ 1162565 h 1576633"/>
              <a:gd name="connsiteX4" fmla="*/ 0 w 2106547"/>
              <a:gd name="connsiteY4" fmla="*/ 0 h 1576633"/>
              <a:gd name="connsiteX0" fmla="*/ 263105 w 2102233"/>
              <a:gd name="connsiteY0" fmla="*/ 4313 h 1576633"/>
              <a:gd name="connsiteX1" fmla="*/ 2102233 w 2102233"/>
              <a:gd name="connsiteY1" fmla="*/ 0 h 1576633"/>
              <a:gd name="connsiteX2" fmla="*/ 2102233 w 2102233"/>
              <a:gd name="connsiteY2" fmla="*/ 1576633 h 1576633"/>
              <a:gd name="connsiteX3" fmla="*/ 0 w 2102233"/>
              <a:gd name="connsiteY3" fmla="*/ 1162565 h 1576633"/>
              <a:gd name="connsiteX4" fmla="*/ 263105 w 2102233"/>
              <a:gd name="connsiteY4" fmla="*/ 4313 h 157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2233" h="1576633">
                <a:moveTo>
                  <a:pt x="263105" y="4313"/>
                </a:moveTo>
                <a:lnTo>
                  <a:pt x="2102233" y="0"/>
                </a:lnTo>
                <a:lnTo>
                  <a:pt x="2102233" y="1576633"/>
                </a:lnTo>
                <a:lnTo>
                  <a:pt x="0" y="1162565"/>
                </a:lnTo>
                <a:lnTo>
                  <a:pt x="263105" y="431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lv-LV" dirty="0"/>
              <a:t>Vieta logo</a:t>
            </a:r>
            <a:endParaRPr lang="en-1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4E621-EDE0-5FFD-96C4-2695A8C0AC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8194231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izuāls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1AFC569-EBF8-6C36-4245-271EEA61E0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1586"/>
            <a:ext cx="12192000" cy="6869585"/>
          </a:xfrm>
          <a:prstGeom prst="rect">
            <a:avLst/>
          </a:prstGeom>
        </p:spPr>
        <p:txBody>
          <a:bodyPr/>
          <a:lstStyle/>
          <a:p>
            <a:endParaRPr lang="en-150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BAA6401C-69FB-F6C0-33E7-F0EDD8DE4365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9939946" y="-171401"/>
            <a:ext cx="2132718" cy="1799487"/>
          </a:xfrm>
          <a:custGeom>
            <a:avLst/>
            <a:gdLst>
              <a:gd name="connsiteX0" fmla="*/ 0 w 2435225"/>
              <a:gd name="connsiteY0" fmla="*/ 0 h 1651001"/>
              <a:gd name="connsiteX1" fmla="*/ 2435225 w 2435225"/>
              <a:gd name="connsiteY1" fmla="*/ 0 h 1651001"/>
              <a:gd name="connsiteX2" fmla="*/ 2435225 w 2435225"/>
              <a:gd name="connsiteY2" fmla="*/ 1651001 h 1651001"/>
              <a:gd name="connsiteX3" fmla="*/ 0 w 2435225"/>
              <a:gd name="connsiteY3" fmla="*/ 1651001 h 1651001"/>
              <a:gd name="connsiteX4" fmla="*/ 0 w 2435225"/>
              <a:gd name="connsiteY4" fmla="*/ 0 h 1651001"/>
              <a:gd name="connsiteX0" fmla="*/ 454212 w 2435225"/>
              <a:gd name="connsiteY0" fmla="*/ 0 h 1812366"/>
              <a:gd name="connsiteX1" fmla="*/ 2435225 w 2435225"/>
              <a:gd name="connsiteY1" fmla="*/ 161365 h 1812366"/>
              <a:gd name="connsiteX2" fmla="*/ 2435225 w 2435225"/>
              <a:gd name="connsiteY2" fmla="*/ 1812366 h 1812366"/>
              <a:gd name="connsiteX3" fmla="*/ 0 w 2435225"/>
              <a:gd name="connsiteY3" fmla="*/ 1812366 h 1812366"/>
              <a:gd name="connsiteX4" fmla="*/ 454212 w 2435225"/>
              <a:gd name="connsiteY4" fmla="*/ 0 h 1812366"/>
              <a:gd name="connsiteX0" fmla="*/ 304800 w 2285813"/>
              <a:gd name="connsiteY0" fmla="*/ 0 h 1812366"/>
              <a:gd name="connsiteX1" fmla="*/ 2285813 w 2285813"/>
              <a:gd name="connsiteY1" fmla="*/ 161365 h 1812366"/>
              <a:gd name="connsiteX2" fmla="*/ 2285813 w 2285813"/>
              <a:gd name="connsiteY2" fmla="*/ 1812366 h 1812366"/>
              <a:gd name="connsiteX3" fmla="*/ 0 w 2285813"/>
              <a:gd name="connsiteY3" fmla="*/ 1429872 h 1812366"/>
              <a:gd name="connsiteX4" fmla="*/ 304800 w 2285813"/>
              <a:gd name="connsiteY4" fmla="*/ 0 h 1812366"/>
              <a:gd name="connsiteX0" fmla="*/ 304800 w 2285813"/>
              <a:gd name="connsiteY0" fmla="*/ 0 h 1812366"/>
              <a:gd name="connsiteX1" fmla="*/ 2285813 w 2285813"/>
              <a:gd name="connsiteY1" fmla="*/ 161365 h 1812366"/>
              <a:gd name="connsiteX2" fmla="*/ 1855508 w 2285813"/>
              <a:gd name="connsiteY2" fmla="*/ 1812366 h 1812366"/>
              <a:gd name="connsiteX3" fmla="*/ 0 w 2285813"/>
              <a:gd name="connsiteY3" fmla="*/ 1429872 h 1812366"/>
              <a:gd name="connsiteX4" fmla="*/ 304800 w 2285813"/>
              <a:gd name="connsiteY4" fmla="*/ 0 h 1812366"/>
              <a:gd name="connsiteX0" fmla="*/ 304800 w 2118472"/>
              <a:gd name="connsiteY0" fmla="*/ 0 h 1812366"/>
              <a:gd name="connsiteX1" fmla="*/ 2118472 w 2118472"/>
              <a:gd name="connsiteY1" fmla="*/ 131483 h 1812366"/>
              <a:gd name="connsiteX2" fmla="*/ 1855508 w 2118472"/>
              <a:gd name="connsiteY2" fmla="*/ 1812366 h 1812366"/>
              <a:gd name="connsiteX3" fmla="*/ 0 w 2118472"/>
              <a:gd name="connsiteY3" fmla="*/ 1429872 h 1812366"/>
              <a:gd name="connsiteX4" fmla="*/ 304800 w 2118472"/>
              <a:gd name="connsiteY4" fmla="*/ 0 h 1812366"/>
              <a:gd name="connsiteX0" fmla="*/ 304800 w 2142378"/>
              <a:gd name="connsiteY0" fmla="*/ 0 h 1812366"/>
              <a:gd name="connsiteX1" fmla="*/ 2142378 w 2142378"/>
              <a:gd name="connsiteY1" fmla="*/ 0 h 1812366"/>
              <a:gd name="connsiteX2" fmla="*/ 1855508 w 2142378"/>
              <a:gd name="connsiteY2" fmla="*/ 1812366 h 1812366"/>
              <a:gd name="connsiteX3" fmla="*/ 0 w 2142378"/>
              <a:gd name="connsiteY3" fmla="*/ 1429872 h 1812366"/>
              <a:gd name="connsiteX4" fmla="*/ 304800 w 2142378"/>
              <a:gd name="connsiteY4" fmla="*/ 0 h 1812366"/>
              <a:gd name="connsiteX0" fmla="*/ 304800 w 2142378"/>
              <a:gd name="connsiteY0" fmla="*/ 0 h 1799487"/>
              <a:gd name="connsiteX1" fmla="*/ 2142378 w 2142378"/>
              <a:gd name="connsiteY1" fmla="*/ 0 h 1799487"/>
              <a:gd name="connsiteX2" fmla="*/ 1839409 w 2142378"/>
              <a:gd name="connsiteY2" fmla="*/ 1799487 h 1799487"/>
              <a:gd name="connsiteX3" fmla="*/ 0 w 2142378"/>
              <a:gd name="connsiteY3" fmla="*/ 1429872 h 1799487"/>
              <a:gd name="connsiteX4" fmla="*/ 304800 w 2142378"/>
              <a:gd name="connsiteY4" fmla="*/ 0 h 1799487"/>
              <a:gd name="connsiteX0" fmla="*/ 295140 w 2132718"/>
              <a:gd name="connsiteY0" fmla="*/ 0 h 1799487"/>
              <a:gd name="connsiteX1" fmla="*/ 2132718 w 2132718"/>
              <a:gd name="connsiteY1" fmla="*/ 0 h 1799487"/>
              <a:gd name="connsiteX2" fmla="*/ 1829749 w 2132718"/>
              <a:gd name="connsiteY2" fmla="*/ 1799487 h 1799487"/>
              <a:gd name="connsiteX3" fmla="*/ 0 w 2132718"/>
              <a:gd name="connsiteY3" fmla="*/ 1420213 h 1799487"/>
              <a:gd name="connsiteX4" fmla="*/ 295140 w 2132718"/>
              <a:gd name="connsiteY4" fmla="*/ 0 h 179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2718" h="1799487">
                <a:moveTo>
                  <a:pt x="295140" y="0"/>
                </a:moveTo>
                <a:lnTo>
                  <a:pt x="2132718" y="0"/>
                </a:lnTo>
                <a:lnTo>
                  <a:pt x="1829749" y="1799487"/>
                </a:lnTo>
                <a:lnTo>
                  <a:pt x="0" y="1420213"/>
                </a:lnTo>
                <a:lnTo>
                  <a:pt x="295140" y="0"/>
                </a:lnTo>
                <a:close/>
              </a:path>
            </a:pathLst>
          </a:custGeom>
          <a:noFill/>
          <a:ln w="19050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lv-LV" dirty="0"/>
              <a:t>n</a:t>
            </a:r>
            <a:endParaRPr lang="en-150" dirty="0"/>
          </a:p>
        </p:txBody>
      </p:sp>
      <p:sp>
        <p:nvSpPr>
          <p:cNvPr id="8" name="Sānu lenta">
            <a:extLst>
              <a:ext uri="{FF2B5EF4-FFF2-40B4-BE49-F238E27FC236}">
                <a16:creationId xmlns:a16="http://schemas.microsoft.com/office/drawing/2014/main" id="{82B89052-3D0E-9204-82B5-68001D08D542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0"/>
            <a:ext cx="407988" cy="68580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lv-LV" dirty="0" err="1"/>
              <a:t>ss</a:t>
            </a:r>
            <a:endParaRPr lang="en-150" dirty="0"/>
          </a:p>
        </p:txBody>
      </p:sp>
      <p:sp>
        <p:nvSpPr>
          <p:cNvPr id="3" name="Media Placeholder 24">
            <a:extLst>
              <a:ext uri="{FF2B5EF4-FFF2-40B4-BE49-F238E27FC236}">
                <a16:creationId xmlns:a16="http://schemas.microsoft.com/office/drawing/2014/main" id="{D2783955-C486-DC40-5616-BE80BEFA17FD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10056440" y="-27384"/>
            <a:ext cx="2160240" cy="1628802"/>
          </a:xfrm>
          <a:custGeom>
            <a:avLst/>
            <a:gdLst>
              <a:gd name="connsiteX0" fmla="*/ 0 w 2106547"/>
              <a:gd name="connsiteY0" fmla="*/ 0 h 1576633"/>
              <a:gd name="connsiteX1" fmla="*/ 2106547 w 2106547"/>
              <a:gd name="connsiteY1" fmla="*/ 0 h 1576633"/>
              <a:gd name="connsiteX2" fmla="*/ 2106547 w 2106547"/>
              <a:gd name="connsiteY2" fmla="*/ 1576633 h 1576633"/>
              <a:gd name="connsiteX3" fmla="*/ 0 w 2106547"/>
              <a:gd name="connsiteY3" fmla="*/ 1576633 h 1576633"/>
              <a:gd name="connsiteX4" fmla="*/ 0 w 2106547"/>
              <a:gd name="connsiteY4" fmla="*/ 0 h 1576633"/>
              <a:gd name="connsiteX0" fmla="*/ 0 w 2106547"/>
              <a:gd name="connsiteY0" fmla="*/ 0 h 1576633"/>
              <a:gd name="connsiteX1" fmla="*/ 2106547 w 2106547"/>
              <a:gd name="connsiteY1" fmla="*/ 0 h 1576633"/>
              <a:gd name="connsiteX2" fmla="*/ 2106547 w 2106547"/>
              <a:gd name="connsiteY2" fmla="*/ 1576633 h 1576633"/>
              <a:gd name="connsiteX3" fmla="*/ 4314 w 2106547"/>
              <a:gd name="connsiteY3" fmla="*/ 1162565 h 1576633"/>
              <a:gd name="connsiteX4" fmla="*/ 0 w 2106547"/>
              <a:gd name="connsiteY4" fmla="*/ 0 h 1576633"/>
              <a:gd name="connsiteX0" fmla="*/ 263105 w 2102233"/>
              <a:gd name="connsiteY0" fmla="*/ 4313 h 1576633"/>
              <a:gd name="connsiteX1" fmla="*/ 2102233 w 2102233"/>
              <a:gd name="connsiteY1" fmla="*/ 0 h 1576633"/>
              <a:gd name="connsiteX2" fmla="*/ 2102233 w 2102233"/>
              <a:gd name="connsiteY2" fmla="*/ 1576633 h 1576633"/>
              <a:gd name="connsiteX3" fmla="*/ 0 w 2102233"/>
              <a:gd name="connsiteY3" fmla="*/ 1162565 h 1576633"/>
              <a:gd name="connsiteX4" fmla="*/ 263105 w 2102233"/>
              <a:gd name="connsiteY4" fmla="*/ 4313 h 157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2233" h="1576633">
                <a:moveTo>
                  <a:pt x="263105" y="4313"/>
                </a:moveTo>
                <a:lnTo>
                  <a:pt x="2102233" y="0"/>
                </a:lnTo>
                <a:lnTo>
                  <a:pt x="2102233" y="1576633"/>
                </a:lnTo>
                <a:lnTo>
                  <a:pt x="0" y="1162565"/>
                </a:lnTo>
                <a:lnTo>
                  <a:pt x="263105" y="431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lv-LV" dirty="0"/>
              <a:t>Vieta logo</a:t>
            </a:r>
            <a:endParaRPr lang="en-1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CB5F8-2DED-9D91-C889-4D92EE55A1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4733963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izuāls slaid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1AFC569-EBF8-6C36-4245-271EEA61E0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150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BAA6401C-69FB-F6C0-33E7-F0EDD8DE4365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9939946" y="-171401"/>
            <a:ext cx="2132718" cy="1799487"/>
          </a:xfrm>
          <a:custGeom>
            <a:avLst/>
            <a:gdLst>
              <a:gd name="connsiteX0" fmla="*/ 0 w 2435225"/>
              <a:gd name="connsiteY0" fmla="*/ 0 h 1651001"/>
              <a:gd name="connsiteX1" fmla="*/ 2435225 w 2435225"/>
              <a:gd name="connsiteY1" fmla="*/ 0 h 1651001"/>
              <a:gd name="connsiteX2" fmla="*/ 2435225 w 2435225"/>
              <a:gd name="connsiteY2" fmla="*/ 1651001 h 1651001"/>
              <a:gd name="connsiteX3" fmla="*/ 0 w 2435225"/>
              <a:gd name="connsiteY3" fmla="*/ 1651001 h 1651001"/>
              <a:gd name="connsiteX4" fmla="*/ 0 w 2435225"/>
              <a:gd name="connsiteY4" fmla="*/ 0 h 1651001"/>
              <a:gd name="connsiteX0" fmla="*/ 454212 w 2435225"/>
              <a:gd name="connsiteY0" fmla="*/ 0 h 1812366"/>
              <a:gd name="connsiteX1" fmla="*/ 2435225 w 2435225"/>
              <a:gd name="connsiteY1" fmla="*/ 161365 h 1812366"/>
              <a:gd name="connsiteX2" fmla="*/ 2435225 w 2435225"/>
              <a:gd name="connsiteY2" fmla="*/ 1812366 h 1812366"/>
              <a:gd name="connsiteX3" fmla="*/ 0 w 2435225"/>
              <a:gd name="connsiteY3" fmla="*/ 1812366 h 1812366"/>
              <a:gd name="connsiteX4" fmla="*/ 454212 w 2435225"/>
              <a:gd name="connsiteY4" fmla="*/ 0 h 1812366"/>
              <a:gd name="connsiteX0" fmla="*/ 304800 w 2285813"/>
              <a:gd name="connsiteY0" fmla="*/ 0 h 1812366"/>
              <a:gd name="connsiteX1" fmla="*/ 2285813 w 2285813"/>
              <a:gd name="connsiteY1" fmla="*/ 161365 h 1812366"/>
              <a:gd name="connsiteX2" fmla="*/ 2285813 w 2285813"/>
              <a:gd name="connsiteY2" fmla="*/ 1812366 h 1812366"/>
              <a:gd name="connsiteX3" fmla="*/ 0 w 2285813"/>
              <a:gd name="connsiteY3" fmla="*/ 1429872 h 1812366"/>
              <a:gd name="connsiteX4" fmla="*/ 304800 w 2285813"/>
              <a:gd name="connsiteY4" fmla="*/ 0 h 1812366"/>
              <a:gd name="connsiteX0" fmla="*/ 304800 w 2285813"/>
              <a:gd name="connsiteY0" fmla="*/ 0 h 1812366"/>
              <a:gd name="connsiteX1" fmla="*/ 2285813 w 2285813"/>
              <a:gd name="connsiteY1" fmla="*/ 161365 h 1812366"/>
              <a:gd name="connsiteX2" fmla="*/ 1855508 w 2285813"/>
              <a:gd name="connsiteY2" fmla="*/ 1812366 h 1812366"/>
              <a:gd name="connsiteX3" fmla="*/ 0 w 2285813"/>
              <a:gd name="connsiteY3" fmla="*/ 1429872 h 1812366"/>
              <a:gd name="connsiteX4" fmla="*/ 304800 w 2285813"/>
              <a:gd name="connsiteY4" fmla="*/ 0 h 1812366"/>
              <a:gd name="connsiteX0" fmla="*/ 304800 w 2118472"/>
              <a:gd name="connsiteY0" fmla="*/ 0 h 1812366"/>
              <a:gd name="connsiteX1" fmla="*/ 2118472 w 2118472"/>
              <a:gd name="connsiteY1" fmla="*/ 131483 h 1812366"/>
              <a:gd name="connsiteX2" fmla="*/ 1855508 w 2118472"/>
              <a:gd name="connsiteY2" fmla="*/ 1812366 h 1812366"/>
              <a:gd name="connsiteX3" fmla="*/ 0 w 2118472"/>
              <a:gd name="connsiteY3" fmla="*/ 1429872 h 1812366"/>
              <a:gd name="connsiteX4" fmla="*/ 304800 w 2118472"/>
              <a:gd name="connsiteY4" fmla="*/ 0 h 1812366"/>
              <a:gd name="connsiteX0" fmla="*/ 304800 w 2142378"/>
              <a:gd name="connsiteY0" fmla="*/ 0 h 1812366"/>
              <a:gd name="connsiteX1" fmla="*/ 2142378 w 2142378"/>
              <a:gd name="connsiteY1" fmla="*/ 0 h 1812366"/>
              <a:gd name="connsiteX2" fmla="*/ 1855508 w 2142378"/>
              <a:gd name="connsiteY2" fmla="*/ 1812366 h 1812366"/>
              <a:gd name="connsiteX3" fmla="*/ 0 w 2142378"/>
              <a:gd name="connsiteY3" fmla="*/ 1429872 h 1812366"/>
              <a:gd name="connsiteX4" fmla="*/ 304800 w 2142378"/>
              <a:gd name="connsiteY4" fmla="*/ 0 h 1812366"/>
              <a:gd name="connsiteX0" fmla="*/ 304800 w 2142378"/>
              <a:gd name="connsiteY0" fmla="*/ 0 h 1799487"/>
              <a:gd name="connsiteX1" fmla="*/ 2142378 w 2142378"/>
              <a:gd name="connsiteY1" fmla="*/ 0 h 1799487"/>
              <a:gd name="connsiteX2" fmla="*/ 1839409 w 2142378"/>
              <a:gd name="connsiteY2" fmla="*/ 1799487 h 1799487"/>
              <a:gd name="connsiteX3" fmla="*/ 0 w 2142378"/>
              <a:gd name="connsiteY3" fmla="*/ 1429872 h 1799487"/>
              <a:gd name="connsiteX4" fmla="*/ 304800 w 2142378"/>
              <a:gd name="connsiteY4" fmla="*/ 0 h 1799487"/>
              <a:gd name="connsiteX0" fmla="*/ 295140 w 2132718"/>
              <a:gd name="connsiteY0" fmla="*/ 0 h 1799487"/>
              <a:gd name="connsiteX1" fmla="*/ 2132718 w 2132718"/>
              <a:gd name="connsiteY1" fmla="*/ 0 h 1799487"/>
              <a:gd name="connsiteX2" fmla="*/ 1829749 w 2132718"/>
              <a:gd name="connsiteY2" fmla="*/ 1799487 h 1799487"/>
              <a:gd name="connsiteX3" fmla="*/ 0 w 2132718"/>
              <a:gd name="connsiteY3" fmla="*/ 1420213 h 1799487"/>
              <a:gd name="connsiteX4" fmla="*/ 295140 w 2132718"/>
              <a:gd name="connsiteY4" fmla="*/ 0 h 179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2718" h="1799487">
                <a:moveTo>
                  <a:pt x="295140" y="0"/>
                </a:moveTo>
                <a:lnTo>
                  <a:pt x="2132718" y="0"/>
                </a:lnTo>
                <a:lnTo>
                  <a:pt x="1829749" y="1799487"/>
                </a:lnTo>
                <a:lnTo>
                  <a:pt x="0" y="1420213"/>
                </a:lnTo>
                <a:lnTo>
                  <a:pt x="295140" y="0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lv-LV" dirty="0"/>
              <a:t>n</a:t>
            </a:r>
            <a:endParaRPr lang="en-150" dirty="0"/>
          </a:p>
        </p:txBody>
      </p:sp>
      <p:sp>
        <p:nvSpPr>
          <p:cNvPr id="8" name="Sānu lenta">
            <a:extLst>
              <a:ext uri="{FF2B5EF4-FFF2-40B4-BE49-F238E27FC236}">
                <a16:creationId xmlns:a16="http://schemas.microsoft.com/office/drawing/2014/main" id="{82B89052-3D0E-9204-82B5-68001D08D542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0"/>
            <a:ext cx="407988" cy="685800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lv-LV" dirty="0" err="1"/>
              <a:t>ss</a:t>
            </a:r>
            <a:endParaRPr lang="en-150" dirty="0"/>
          </a:p>
        </p:txBody>
      </p:sp>
      <p:sp>
        <p:nvSpPr>
          <p:cNvPr id="3" name="Media Placeholder 24">
            <a:extLst>
              <a:ext uri="{FF2B5EF4-FFF2-40B4-BE49-F238E27FC236}">
                <a16:creationId xmlns:a16="http://schemas.microsoft.com/office/drawing/2014/main" id="{9FC3F59B-F6ED-58DE-F9EE-768325BCEE90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10056440" y="-27384"/>
            <a:ext cx="2160240" cy="1628802"/>
          </a:xfrm>
          <a:custGeom>
            <a:avLst/>
            <a:gdLst>
              <a:gd name="connsiteX0" fmla="*/ 0 w 2106547"/>
              <a:gd name="connsiteY0" fmla="*/ 0 h 1576633"/>
              <a:gd name="connsiteX1" fmla="*/ 2106547 w 2106547"/>
              <a:gd name="connsiteY1" fmla="*/ 0 h 1576633"/>
              <a:gd name="connsiteX2" fmla="*/ 2106547 w 2106547"/>
              <a:gd name="connsiteY2" fmla="*/ 1576633 h 1576633"/>
              <a:gd name="connsiteX3" fmla="*/ 0 w 2106547"/>
              <a:gd name="connsiteY3" fmla="*/ 1576633 h 1576633"/>
              <a:gd name="connsiteX4" fmla="*/ 0 w 2106547"/>
              <a:gd name="connsiteY4" fmla="*/ 0 h 1576633"/>
              <a:gd name="connsiteX0" fmla="*/ 0 w 2106547"/>
              <a:gd name="connsiteY0" fmla="*/ 0 h 1576633"/>
              <a:gd name="connsiteX1" fmla="*/ 2106547 w 2106547"/>
              <a:gd name="connsiteY1" fmla="*/ 0 h 1576633"/>
              <a:gd name="connsiteX2" fmla="*/ 2106547 w 2106547"/>
              <a:gd name="connsiteY2" fmla="*/ 1576633 h 1576633"/>
              <a:gd name="connsiteX3" fmla="*/ 4314 w 2106547"/>
              <a:gd name="connsiteY3" fmla="*/ 1162565 h 1576633"/>
              <a:gd name="connsiteX4" fmla="*/ 0 w 2106547"/>
              <a:gd name="connsiteY4" fmla="*/ 0 h 1576633"/>
              <a:gd name="connsiteX0" fmla="*/ 263105 w 2102233"/>
              <a:gd name="connsiteY0" fmla="*/ 4313 h 1576633"/>
              <a:gd name="connsiteX1" fmla="*/ 2102233 w 2102233"/>
              <a:gd name="connsiteY1" fmla="*/ 0 h 1576633"/>
              <a:gd name="connsiteX2" fmla="*/ 2102233 w 2102233"/>
              <a:gd name="connsiteY2" fmla="*/ 1576633 h 1576633"/>
              <a:gd name="connsiteX3" fmla="*/ 0 w 2102233"/>
              <a:gd name="connsiteY3" fmla="*/ 1162565 h 1576633"/>
              <a:gd name="connsiteX4" fmla="*/ 263105 w 2102233"/>
              <a:gd name="connsiteY4" fmla="*/ 4313 h 157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2233" h="1576633">
                <a:moveTo>
                  <a:pt x="263105" y="4313"/>
                </a:moveTo>
                <a:lnTo>
                  <a:pt x="2102233" y="0"/>
                </a:lnTo>
                <a:lnTo>
                  <a:pt x="2102233" y="1576633"/>
                </a:lnTo>
                <a:lnTo>
                  <a:pt x="0" y="1162565"/>
                </a:lnTo>
                <a:lnTo>
                  <a:pt x="263105" y="431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lv-LV" dirty="0"/>
              <a:t>M</a:t>
            </a:r>
            <a:endParaRPr lang="en-1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DFC04-0499-DDEB-94C1-3BC5EFA709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25333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5678A0-F144-48C7-AE5B-E9EDA18FA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634"/>
            <a:ext cx="12192000" cy="686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3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C0000F-54CF-47C8-A39A-4AFE9387DF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4"/>
            <a:ext cx="12192000" cy="686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93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tandar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533AA9-49A9-1162-6362-3EC2A61813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23314" y="6343998"/>
            <a:ext cx="2743200" cy="365125"/>
          </a:xfrm>
        </p:spPr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462354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3DAF80-1DC2-496B-88BC-D40253DE4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5546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8C9993-3782-D01E-5147-FF0C0864B5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6683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gray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A8CFB0-2CCB-173D-6BC1-0246481A74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5546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97108B-380E-4FB0-3DD6-680FF9AB8D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3416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4026EA-6933-0644-BEE5-4DB75D6AB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9683" y="63484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29810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4" r:id="rId3"/>
    <p:sldLayoutId id="2147483665" r:id="rId4"/>
    <p:sldLayoutId id="2147483666" r:id="rId5"/>
    <p:sldLayoutId id="2147483668" r:id="rId6"/>
    <p:sldLayoutId id="2147483661" r:id="rId7"/>
    <p:sldLayoutId id="2147483676" r:id="rId8"/>
    <p:sldLayoutId id="2147483651" r:id="rId9"/>
    <p:sldLayoutId id="2147483660" r:id="rId10"/>
    <p:sldLayoutId id="2147483662" r:id="rId11"/>
    <p:sldLayoutId id="2147483663" r:id="rId12"/>
    <p:sldLayoutId id="2147483675" r:id="rId13"/>
    <p:sldLayoutId id="2147483677" r:id="rId14"/>
    <p:sldLayoutId id="2147483683" r:id="rId15"/>
    <p:sldLayoutId id="2147483684" r:id="rId16"/>
    <p:sldLayoutId id="2147483685" r:id="rId17"/>
    <p:sldLayoutId id="2147483682" r:id="rId18"/>
    <p:sldLayoutId id="2147483686" r:id="rId19"/>
    <p:sldLayoutId id="2147483678" r:id="rId20"/>
    <p:sldLayoutId id="2147483687" r:id="rId21"/>
    <p:sldLayoutId id="2147483691" r:id="rId22"/>
    <p:sldLayoutId id="2147483695" r:id="rId23"/>
    <p:sldLayoutId id="2147483699" r:id="rId24"/>
    <p:sldLayoutId id="2147483703" r:id="rId25"/>
    <p:sldLayoutId id="2147483679" r:id="rId26"/>
    <p:sldLayoutId id="2147483688" r:id="rId27"/>
    <p:sldLayoutId id="2147483692" r:id="rId28"/>
    <p:sldLayoutId id="2147483696" r:id="rId29"/>
    <p:sldLayoutId id="2147483700" r:id="rId30"/>
    <p:sldLayoutId id="2147483704" r:id="rId31"/>
    <p:sldLayoutId id="2147483680" r:id="rId32"/>
    <p:sldLayoutId id="2147483689" r:id="rId33"/>
    <p:sldLayoutId id="2147483693" r:id="rId34"/>
    <p:sldLayoutId id="2147483697" r:id="rId35"/>
    <p:sldLayoutId id="2147483701" r:id="rId36"/>
    <p:sldLayoutId id="2147483705" r:id="rId37"/>
    <p:sldLayoutId id="2147483708" r:id="rId38"/>
    <p:sldLayoutId id="2147483709" r:id="rId39"/>
    <p:sldLayoutId id="2147483710" r:id="rId40"/>
    <p:sldLayoutId id="2147483711" r:id="rId41"/>
    <p:sldLayoutId id="2147483712" r:id="rId42"/>
    <p:sldLayoutId id="2147483713" r:id="rId4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BAE40"/>
          </p15:clr>
        </p15:guide>
        <p15:guide id="2" pos="7680" userDrawn="1">
          <p15:clr>
            <a:srgbClr val="FBAE40"/>
          </p15:clr>
        </p15:guide>
        <p15:guide id="3" pos="521" userDrawn="1">
          <p15:clr>
            <a:srgbClr val="FBAE40"/>
          </p15:clr>
        </p15:guide>
        <p15:guide id="4" pos="1533" userDrawn="1">
          <p15:clr>
            <a:srgbClr val="FBAE40"/>
          </p15:clr>
        </p15:guide>
        <p15:guide id="5" pos="1646" userDrawn="1">
          <p15:clr>
            <a:srgbClr val="FBAE40"/>
          </p15:clr>
        </p15:guide>
        <p15:guide id="6" pos="2658" userDrawn="1">
          <p15:clr>
            <a:srgbClr val="FBAE40"/>
          </p15:clr>
        </p15:guide>
        <p15:guide id="7" pos="2771" userDrawn="1">
          <p15:clr>
            <a:srgbClr val="FBAE40"/>
          </p15:clr>
        </p15:guide>
        <p15:guide id="8" pos="3783" userDrawn="1">
          <p15:clr>
            <a:srgbClr val="FBAE40"/>
          </p15:clr>
        </p15:guide>
        <p15:guide id="9" pos="3896" userDrawn="1">
          <p15:clr>
            <a:srgbClr val="FBAE40"/>
          </p15:clr>
        </p15:guide>
        <p15:guide id="10" pos="4908" userDrawn="1">
          <p15:clr>
            <a:srgbClr val="FBAE40"/>
          </p15:clr>
        </p15:guide>
        <p15:guide id="11" pos="5021" userDrawn="1">
          <p15:clr>
            <a:srgbClr val="FBAE40"/>
          </p15:clr>
        </p15:guide>
        <p15:guide id="12" pos="6033" userDrawn="1">
          <p15:clr>
            <a:srgbClr val="FBAE40"/>
          </p15:clr>
        </p15:guide>
        <p15:guide id="13" pos="6146" userDrawn="1">
          <p15:clr>
            <a:srgbClr val="FBAE40"/>
          </p15:clr>
        </p15:guide>
        <p15:guide id="14" pos="7158" userDrawn="1">
          <p15:clr>
            <a:srgbClr val="FBAE40"/>
          </p15:clr>
        </p15:guide>
        <p15:guide id="15" orient="horz" userDrawn="1">
          <p15:clr>
            <a:srgbClr val="FBAE40"/>
          </p15:clr>
        </p15:guide>
        <p15:guide id="16" orient="horz" pos="4320" userDrawn="1">
          <p15:clr>
            <a:srgbClr val="FBAE40"/>
          </p15:clr>
        </p15:guide>
        <p15:guide id="17" orient="horz" pos="226" userDrawn="1">
          <p15:clr>
            <a:srgbClr val="FBAE40"/>
          </p15:clr>
        </p15:guide>
        <p15:guide id="18" orient="horz" pos="1142" userDrawn="1">
          <p15:clr>
            <a:srgbClr val="FBAE40"/>
          </p15:clr>
        </p15:guide>
        <p15:guide id="19" orient="horz" pos="1255" userDrawn="1">
          <p15:clr>
            <a:srgbClr val="FBAE40"/>
          </p15:clr>
        </p15:guide>
        <p15:guide id="20" orient="horz" pos="2171" userDrawn="1">
          <p15:clr>
            <a:srgbClr val="FBAE40"/>
          </p15:clr>
        </p15:guide>
        <p15:guide id="21" orient="horz" pos="2284" userDrawn="1">
          <p15:clr>
            <a:srgbClr val="FBAE40"/>
          </p15:clr>
        </p15:guide>
        <p15:guide id="22" orient="horz" pos="3200" userDrawn="1">
          <p15:clr>
            <a:srgbClr val="FBAE40"/>
          </p15:clr>
        </p15:guide>
        <p15:guide id="23" orient="horz" pos="3313" userDrawn="1">
          <p15:clr>
            <a:srgbClr val="FBAE40"/>
          </p15:clr>
        </p15:guide>
        <p15:guide id="24" orient="horz" pos="4229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E9F296-DC25-9171-C4A2-76BD4D0083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1384" y="433310"/>
            <a:ext cx="10297144" cy="6597352"/>
          </a:xfrm>
        </p:spPr>
        <p:txBody>
          <a:bodyPr/>
          <a:lstStyle/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For N-1 level car and fuel limit assignment principles are mostly consistent in all Baltic States:</a:t>
            </a:r>
            <a:r>
              <a:rPr lang="lv-LV" sz="1600" dirty="0"/>
              <a:t> </a:t>
            </a:r>
          </a:p>
          <a:p>
            <a:pPr lvl="1"/>
            <a:r>
              <a:rPr lang="lv-LV" sz="1200" dirty="0"/>
              <a:t>F</a:t>
            </a:r>
            <a:r>
              <a:rPr lang="en-GB" sz="1200" dirty="0" err="1"/>
              <a:t>uel</a:t>
            </a:r>
            <a:r>
              <a:rPr lang="en-GB" sz="1200" dirty="0"/>
              <a:t> limits for Directors / Division Managers (Local) </a:t>
            </a:r>
            <a:r>
              <a:rPr lang="lv-LV" sz="1200" dirty="0" err="1"/>
              <a:t>are</a:t>
            </a:r>
            <a:r>
              <a:rPr lang="lv-LV" sz="1200" dirty="0"/>
              <a:t> </a:t>
            </a:r>
            <a:r>
              <a:rPr lang="lv-LV" sz="1200" dirty="0" err="1"/>
              <a:t>different</a:t>
            </a:r>
            <a:r>
              <a:rPr lang="lv-LV" sz="1200" dirty="0"/>
              <a:t> </a:t>
            </a:r>
            <a:r>
              <a:rPr lang="en-GB" sz="1200" dirty="0"/>
              <a:t>(N-1) (LT 150 – 220; LV 225; EE 90-150)</a:t>
            </a:r>
            <a:r>
              <a:rPr lang="lv-LV" sz="1200" dirty="0"/>
              <a:t> </a:t>
            </a:r>
          </a:p>
          <a:p>
            <a:pPr lvl="1"/>
            <a:r>
              <a:rPr lang="en-GB" sz="1200" dirty="0"/>
              <a:t>Distance Sales in LT and LV</a:t>
            </a:r>
            <a:r>
              <a:rPr lang="lv-LV" sz="1200" dirty="0"/>
              <a:t> </a:t>
            </a:r>
            <a:r>
              <a:rPr lang="lv-LV" sz="1200" dirty="0" err="1"/>
              <a:t>and</a:t>
            </a:r>
            <a:r>
              <a:rPr lang="lv-LV" sz="1200" dirty="0"/>
              <a:t> EE</a:t>
            </a:r>
            <a:r>
              <a:rPr lang="en-GB" sz="1200" dirty="0"/>
              <a:t> (N-1) have different conditions as other Sales Directors/Division Managers (in LV – no fuel limit and no car, just parking; In LT no car no parking, just fuel limit</a:t>
            </a:r>
            <a:r>
              <a:rPr lang="lv-LV" sz="1200" dirty="0"/>
              <a:t>; no car, no </a:t>
            </a:r>
            <a:r>
              <a:rPr lang="lv-LV" sz="1200" dirty="0" err="1"/>
              <a:t>fuel</a:t>
            </a:r>
            <a:r>
              <a:rPr lang="lv-LV" sz="1200" dirty="0"/>
              <a:t> </a:t>
            </a:r>
            <a:r>
              <a:rPr lang="lv-LV" sz="1200" dirty="0" err="1"/>
              <a:t>in</a:t>
            </a:r>
            <a:r>
              <a:rPr lang="lv-LV" sz="1200" dirty="0"/>
              <a:t> EE)</a:t>
            </a:r>
            <a:endParaRPr lang="en-GB" sz="1200" dirty="0"/>
          </a:p>
          <a:p>
            <a:pPr lvl="1"/>
            <a:endParaRPr lang="en-GB" sz="1200" dirty="0"/>
          </a:p>
          <a:p>
            <a:r>
              <a:rPr lang="en-GB" sz="1600" dirty="0"/>
              <a:t>For N-2 and N-3 and Others there are more local differences</a:t>
            </a:r>
          </a:p>
          <a:p>
            <a:endParaRPr lang="en-GB" sz="200" dirty="0"/>
          </a:p>
          <a:p>
            <a:pPr lvl="1"/>
            <a:r>
              <a:rPr lang="en-GB" sz="1600" dirty="0"/>
              <a:t>Product Managers (N-2):</a:t>
            </a:r>
          </a:p>
          <a:p>
            <a:pPr lvl="2"/>
            <a:r>
              <a:rPr lang="en-GB" sz="1200" dirty="0"/>
              <a:t>In EE 1 Product manager have compensation for use of own cars (300) and fuel (90)</a:t>
            </a:r>
          </a:p>
          <a:p>
            <a:pPr lvl="2"/>
            <a:r>
              <a:rPr lang="en-GB" sz="1200" dirty="0"/>
              <a:t>In LV 2 Product Managers have BTA Cars and fuel limits (150), 3 have just fuel limits (150)</a:t>
            </a:r>
          </a:p>
          <a:p>
            <a:pPr lvl="2"/>
            <a:r>
              <a:rPr lang="en-GB" sz="1200" dirty="0"/>
              <a:t>In LT Product Managers </a:t>
            </a:r>
            <a:r>
              <a:rPr lang="en-GB" sz="1200" dirty="0" err="1"/>
              <a:t>dont</a:t>
            </a:r>
            <a:r>
              <a:rPr lang="en-GB" sz="1200" dirty="0"/>
              <a:t> have cars, 5 have fuel limit (150)</a:t>
            </a:r>
          </a:p>
          <a:p>
            <a:pPr lvl="2"/>
            <a:endParaRPr lang="en-GB" sz="1200" dirty="0"/>
          </a:p>
          <a:p>
            <a:pPr lvl="1"/>
            <a:r>
              <a:rPr lang="en-GB" sz="1600" dirty="0"/>
              <a:t>Sales Manager (N-2):</a:t>
            </a:r>
          </a:p>
          <a:p>
            <a:pPr lvl="2"/>
            <a:r>
              <a:rPr lang="en-GB" sz="1200" dirty="0"/>
              <a:t>In LT cars and fuel limits (150-250) – all Corporate Sales</a:t>
            </a:r>
          </a:p>
          <a:p>
            <a:pPr lvl="2"/>
            <a:r>
              <a:rPr lang="en-GB" sz="1200" dirty="0"/>
              <a:t>In LV cars and fuel limits (100-150) – deputies of RD</a:t>
            </a:r>
          </a:p>
          <a:p>
            <a:pPr lvl="2"/>
            <a:r>
              <a:rPr lang="en-GB" sz="1200" dirty="0"/>
              <a:t>In EE – no cars and no fuel</a:t>
            </a:r>
          </a:p>
          <a:p>
            <a:pPr lvl="2"/>
            <a:endParaRPr lang="en-GB" sz="1200" dirty="0"/>
          </a:p>
          <a:p>
            <a:pPr lvl="1"/>
            <a:r>
              <a:rPr lang="en-GB" sz="1600" dirty="0"/>
              <a:t>Sales Managers (N-3)</a:t>
            </a:r>
          </a:p>
          <a:p>
            <a:pPr lvl="2"/>
            <a:r>
              <a:rPr lang="en-GB" sz="1200" dirty="0"/>
              <a:t>In LT cars and fuel limits (120-280)</a:t>
            </a:r>
          </a:p>
          <a:p>
            <a:pPr lvl="2"/>
            <a:r>
              <a:rPr lang="en-GB" sz="1200" dirty="0"/>
              <a:t>In LV cars and fuel limits (150)</a:t>
            </a:r>
          </a:p>
          <a:p>
            <a:pPr lvl="2"/>
            <a:r>
              <a:rPr lang="en-GB" sz="1200" dirty="0"/>
              <a:t>In EE no cars / no fuel limits</a:t>
            </a:r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DB72D-F40A-F835-2A65-7E125FC6268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1</a:t>
            </a:fld>
            <a:endParaRPr lang="en-1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1CBDE2-B385-6CA5-B7B9-21D8BA74008C}"/>
              </a:ext>
            </a:extLst>
          </p:cNvPr>
          <p:cNvSpPr txBox="1">
            <a:spLocks/>
          </p:cNvSpPr>
          <p:nvPr/>
        </p:nvSpPr>
        <p:spPr>
          <a:xfrm>
            <a:off x="677913" y="271736"/>
            <a:ext cx="8296712" cy="597082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lv-LV" sz="3000" b="1" dirty="0">
                <a:solidFill>
                  <a:srgbClr val="327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INSIGHTS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F92F8D-EA36-F2D7-1082-22C288600899}"/>
              </a:ext>
            </a:extLst>
          </p:cNvPr>
          <p:cNvCxnSpPr>
            <a:cxnSpLocks/>
          </p:cNvCxnSpPr>
          <p:nvPr/>
        </p:nvCxnSpPr>
        <p:spPr>
          <a:xfrm>
            <a:off x="647081" y="868818"/>
            <a:ext cx="2352575" cy="0"/>
          </a:xfrm>
          <a:prstGeom prst="line">
            <a:avLst/>
          </a:prstGeom>
          <a:ln w="19050">
            <a:solidFill>
              <a:srgbClr val="327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E1DBCFFB-B22F-EACE-B40E-C66328BF59F8}"/>
              </a:ext>
            </a:extLst>
          </p:cNvPr>
          <p:cNvSpPr txBox="1">
            <a:spLocks/>
          </p:cNvSpPr>
          <p:nvPr/>
        </p:nvSpPr>
        <p:spPr>
          <a:xfrm>
            <a:off x="647081" y="399699"/>
            <a:ext cx="8296712" cy="597082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endParaRPr lang="en-GB" sz="3000" b="1" dirty="0">
              <a:solidFill>
                <a:srgbClr val="327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59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795579-EB65-3E38-ABAD-A2F0C2C4AE5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368" y="476672"/>
            <a:ext cx="9865096" cy="6009219"/>
          </a:xfrm>
        </p:spPr>
        <p:txBody>
          <a:bodyPr/>
          <a:lstStyle/>
          <a:p>
            <a:pPr marL="457200" lvl="1" indent="0">
              <a:buNone/>
            </a:pPr>
            <a:endParaRPr lang="lv-LV" sz="2000" dirty="0"/>
          </a:p>
          <a:p>
            <a:pPr lvl="1"/>
            <a:endParaRPr lang="lv-LV" sz="1600" dirty="0"/>
          </a:p>
          <a:p>
            <a:pPr lvl="1"/>
            <a:endParaRPr lang="lv-LV" sz="1600" dirty="0"/>
          </a:p>
          <a:p>
            <a:pPr lvl="1"/>
            <a:endParaRPr lang="lv-LV" sz="1600" dirty="0"/>
          </a:p>
          <a:p>
            <a:pPr lvl="1"/>
            <a:r>
              <a:rPr lang="en-GB" sz="2000" dirty="0"/>
              <a:t>Others:</a:t>
            </a:r>
            <a:endParaRPr lang="lv-LV" sz="2000" dirty="0"/>
          </a:p>
          <a:p>
            <a:pPr lvl="1"/>
            <a:endParaRPr lang="en-GB" sz="1600" dirty="0"/>
          </a:p>
          <a:p>
            <a:pPr lvl="2"/>
            <a:r>
              <a:rPr lang="en-GB" sz="1600" dirty="0"/>
              <a:t>LT:</a:t>
            </a:r>
          </a:p>
          <a:p>
            <a:pPr lvl="3"/>
            <a:r>
              <a:rPr lang="en-GB" sz="1600" dirty="0"/>
              <a:t>Fuel limits for </a:t>
            </a:r>
            <a:r>
              <a:rPr lang="lv-LV" sz="1600" dirty="0"/>
              <a:t>104</a:t>
            </a:r>
            <a:r>
              <a:rPr lang="en-GB" sz="1600" dirty="0"/>
              <a:t> specialists </a:t>
            </a:r>
            <a:r>
              <a:rPr lang="lv-LV" sz="1600" dirty="0"/>
              <a:t>(</a:t>
            </a:r>
            <a:r>
              <a:rPr lang="lv-LV" sz="1600" dirty="0" err="1"/>
              <a:t>insurance</a:t>
            </a:r>
            <a:r>
              <a:rPr lang="lv-LV" sz="1600" dirty="0"/>
              <a:t> </a:t>
            </a:r>
            <a:r>
              <a:rPr lang="lv-LV" sz="1600" dirty="0" err="1"/>
              <a:t>sales</a:t>
            </a:r>
            <a:r>
              <a:rPr lang="lv-LV" sz="1600" dirty="0"/>
              <a:t>, </a:t>
            </a:r>
            <a:r>
              <a:rPr lang="lv-LV" sz="1600" dirty="0" err="1"/>
              <a:t>corporate</a:t>
            </a:r>
            <a:r>
              <a:rPr lang="lv-LV" sz="1600" dirty="0"/>
              <a:t> </a:t>
            </a:r>
            <a:r>
              <a:rPr lang="lv-LV" sz="1600" dirty="0" err="1"/>
              <a:t>sales</a:t>
            </a:r>
            <a:r>
              <a:rPr lang="lv-LV" sz="1600" dirty="0"/>
              <a:t>, </a:t>
            </a:r>
            <a:r>
              <a:rPr lang="lv-LV" sz="1600" dirty="0" err="1"/>
              <a:t>key</a:t>
            </a:r>
            <a:r>
              <a:rPr lang="lv-LV" sz="1600" dirty="0"/>
              <a:t> </a:t>
            </a:r>
            <a:r>
              <a:rPr lang="lv-LV" sz="1600" dirty="0" err="1"/>
              <a:t>account</a:t>
            </a:r>
            <a:r>
              <a:rPr lang="lv-LV" sz="1600" dirty="0"/>
              <a:t> </a:t>
            </a:r>
            <a:r>
              <a:rPr lang="lv-LV" sz="1600" dirty="0" err="1"/>
              <a:t>managers</a:t>
            </a:r>
            <a:r>
              <a:rPr lang="lv-LV" sz="1600" dirty="0"/>
              <a:t>)</a:t>
            </a:r>
            <a:r>
              <a:rPr lang="en-GB" sz="1600" dirty="0"/>
              <a:t>(50-150)</a:t>
            </a:r>
          </a:p>
          <a:p>
            <a:pPr lvl="3"/>
            <a:r>
              <a:rPr lang="en-GB" sz="1600" dirty="0"/>
              <a:t>Cars for 6 «other»  (VIG Expert, Risk Engineer, Car Park specialist, Deputy Manager Legal Division, Store Keeping Manager)</a:t>
            </a:r>
          </a:p>
          <a:p>
            <a:pPr lvl="3"/>
            <a:endParaRPr lang="en-GB" sz="1600" dirty="0"/>
          </a:p>
          <a:p>
            <a:pPr lvl="2"/>
            <a:r>
              <a:rPr lang="en-GB" sz="1600" dirty="0"/>
              <a:t>LV:</a:t>
            </a:r>
          </a:p>
          <a:p>
            <a:pPr lvl="3"/>
            <a:r>
              <a:rPr lang="en-GB" sz="1600" dirty="0"/>
              <a:t>Cars for 9 «others» (Administrative specialist, Support Specialist, Senior Insurance specialist Aizkraukle, Software Development Manager, Risk Engineer, Deputy Director Admin,  SB, Worker, Accounting Process Manager</a:t>
            </a:r>
            <a:r>
              <a:rPr lang="lv-LV" sz="1600" dirty="0"/>
              <a:t>) </a:t>
            </a:r>
            <a:endParaRPr lang="en-GB" sz="1600" dirty="0"/>
          </a:p>
          <a:p>
            <a:pPr lvl="3"/>
            <a:endParaRPr lang="en-GB" sz="1600" dirty="0"/>
          </a:p>
          <a:p>
            <a:pPr lvl="2"/>
            <a:r>
              <a:rPr lang="en-GB" sz="1600" dirty="0"/>
              <a:t>EE:</a:t>
            </a:r>
          </a:p>
          <a:p>
            <a:pPr lvl="3"/>
            <a:r>
              <a:rPr lang="en-GB" sz="1600" dirty="0"/>
              <a:t>Fuel limits for 2 in Claims (90)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ECB62-4CAB-1043-0EAC-267B782C9C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2</a:t>
            </a:fld>
            <a:endParaRPr lang="en-1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151A01-E428-9344-9BCB-4D89C472DDFC}"/>
              </a:ext>
            </a:extLst>
          </p:cNvPr>
          <p:cNvSpPr txBox="1">
            <a:spLocks/>
          </p:cNvSpPr>
          <p:nvPr/>
        </p:nvSpPr>
        <p:spPr>
          <a:xfrm>
            <a:off x="792971" y="487760"/>
            <a:ext cx="8296712" cy="597082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lv-LV" sz="3000" b="1" dirty="0">
                <a:solidFill>
                  <a:srgbClr val="327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INSIGHTS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7C94CC-CFF8-A954-FC5C-D72A0BDD2127}"/>
              </a:ext>
            </a:extLst>
          </p:cNvPr>
          <p:cNvCxnSpPr>
            <a:cxnSpLocks/>
          </p:cNvCxnSpPr>
          <p:nvPr/>
        </p:nvCxnSpPr>
        <p:spPr>
          <a:xfrm>
            <a:off x="803313" y="1124744"/>
            <a:ext cx="2484375" cy="0"/>
          </a:xfrm>
          <a:prstGeom prst="line">
            <a:avLst/>
          </a:prstGeom>
          <a:ln w="19050">
            <a:solidFill>
              <a:srgbClr val="327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BDD232C8-3AAA-881E-ECB9-E6AD208ECAA7}"/>
              </a:ext>
            </a:extLst>
          </p:cNvPr>
          <p:cNvSpPr txBox="1">
            <a:spLocks/>
          </p:cNvSpPr>
          <p:nvPr/>
        </p:nvSpPr>
        <p:spPr>
          <a:xfrm>
            <a:off x="792971" y="620688"/>
            <a:ext cx="8296712" cy="597082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endParaRPr lang="lv-LV" sz="3000" b="1" dirty="0">
              <a:solidFill>
                <a:srgbClr val="327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72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71CB5A-67A6-0B31-AAFC-C2205E8EE6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9416" y="876166"/>
            <a:ext cx="9865096" cy="5865202"/>
          </a:xfrm>
        </p:spPr>
        <p:txBody>
          <a:bodyPr/>
          <a:lstStyle/>
          <a:p>
            <a:pPr marL="0" indent="0">
              <a:buNone/>
            </a:pPr>
            <a:endParaRPr lang="en-GB" sz="2400" dirty="0"/>
          </a:p>
          <a:p>
            <a:r>
              <a:rPr lang="en-GB" sz="2000" dirty="0"/>
              <a:t>To align fuel limits for Directors N-1 (Baltic and local) = 225 EUR</a:t>
            </a:r>
          </a:p>
          <a:p>
            <a:endParaRPr lang="en-GB" sz="2000" dirty="0"/>
          </a:p>
          <a:p>
            <a:r>
              <a:rPr lang="en-GB" sz="2000" dirty="0"/>
              <a:t>To leave fuel limits as is (different) for Sales Directors / Division Managers, as linked to size of region/need</a:t>
            </a:r>
          </a:p>
          <a:p>
            <a:endParaRPr lang="en-GB" sz="2000" dirty="0"/>
          </a:p>
          <a:p>
            <a:r>
              <a:rPr lang="en-GB" sz="2000" dirty="0"/>
              <a:t>To review / standardize assignment of cars to Product Managers</a:t>
            </a:r>
          </a:p>
          <a:p>
            <a:pPr lvl="1"/>
            <a:r>
              <a:rPr lang="en-GB" sz="1800" dirty="0"/>
              <a:t>I.e. cars to all PM </a:t>
            </a:r>
            <a:r>
              <a:rPr lang="lv-LV" sz="1800" dirty="0"/>
              <a:t>(</a:t>
            </a:r>
            <a:r>
              <a:rPr lang="lv-LV" sz="1800" dirty="0" err="1"/>
              <a:t>or</a:t>
            </a:r>
            <a:r>
              <a:rPr lang="lv-LV" sz="1800" dirty="0"/>
              <a:t> to </a:t>
            </a:r>
            <a:r>
              <a:rPr lang="lv-LV" sz="1800" dirty="0" err="1"/>
              <a:t>key</a:t>
            </a:r>
            <a:r>
              <a:rPr lang="lv-LV" sz="1800" dirty="0"/>
              <a:t> </a:t>
            </a:r>
            <a:r>
              <a:rPr lang="lv-LV" sz="1800" dirty="0" err="1"/>
              <a:t>Product</a:t>
            </a:r>
            <a:r>
              <a:rPr lang="lv-LV" sz="1800" dirty="0"/>
              <a:t> </a:t>
            </a:r>
            <a:r>
              <a:rPr lang="lv-LV" sz="1800" dirty="0" err="1"/>
              <a:t>Managers</a:t>
            </a:r>
            <a:r>
              <a:rPr lang="lv-LV" sz="1800" dirty="0"/>
              <a:t>?)</a:t>
            </a:r>
            <a:endParaRPr lang="en-GB" sz="1800" dirty="0"/>
          </a:p>
          <a:p>
            <a:pPr lvl="1"/>
            <a:endParaRPr lang="en-GB" sz="1800" dirty="0"/>
          </a:p>
          <a:p>
            <a:r>
              <a:rPr lang="en-GB" sz="2000" dirty="0"/>
              <a:t>To review entitlement for Distance Sales Managers (N-1)</a:t>
            </a:r>
          </a:p>
          <a:p>
            <a:pPr lvl="1"/>
            <a:r>
              <a:rPr lang="en-GB" sz="1800" dirty="0"/>
              <a:t>I.e. Fuel limit of 150 also to Distance Sales Manager LV</a:t>
            </a:r>
            <a:r>
              <a:rPr lang="lv-LV" sz="1800" dirty="0"/>
              <a:t> </a:t>
            </a:r>
            <a:r>
              <a:rPr lang="lv-LV" sz="1800" dirty="0" err="1"/>
              <a:t>and</a:t>
            </a:r>
            <a:r>
              <a:rPr lang="lv-LV" sz="1800" dirty="0"/>
              <a:t> EE?</a:t>
            </a:r>
          </a:p>
          <a:p>
            <a:pPr lvl="1"/>
            <a:r>
              <a:rPr lang="lv-LV" sz="1800" dirty="0"/>
              <a:t>Car </a:t>
            </a:r>
            <a:r>
              <a:rPr lang="lv-LV" sz="1800" dirty="0" err="1"/>
              <a:t>for</a:t>
            </a:r>
            <a:r>
              <a:rPr lang="lv-LV" sz="1800" dirty="0"/>
              <a:t> Distance </a:t>
            </a:r>
            <a:r>
              <a:rPr lang="lv-LV" sz="1800" dirty="0" err="1"/>
              <a:t>Sales</a:t>
            </a:r>
            <a:r>
              <a:rPr lang="lv-LV" sz="1800" dirty="0"/>
              <a:t> </a:t>
            </a:r>
            <a:r>
              <a:rPr lang="lv-LV" sz="1800" dirty="0" err="1"/>
              <a:t>Managers</a:t>
            </a:r>
            <a:r>
              <a:rPr lang="lv-LV" sz="1800" dirty="0"/>
              <a:t>?</a:t>
            </a:r>
          </a:p>
          <a:p>
            <a:pPr lvl="1"/>
            <a:endParaRPr lang="en-GB" sz="1800" dirty="0"/>
          </a:p>
          <a:p>
            <a:r>
              <a:rPr lang="en-GB" sz="2000" dirty="0"/>
              <a:t>To consider if everyone from «Others» really need a BTA car</a:t>
            </a:r>
            <a:r>
              <a:rPr lang="lv-LV" sz="2000" dirty="0"/>
              <a:t> </a:t>
            </a:r>
            <a:r>
              <a:rPr lang="lv-LV" sz="2000" dirty="0" err="1"/>
              <a:t>or</a:t>
            </a:r>
            <a:r>
              <a:rPr lang="lv-LV" sz="2000" dirty="0"/>
              <a:t> «</a:t>
            </a:r>
            <a:r>
              <a:rPr lang="lv-LV" sz="2000" dirty="0" err="1"/>
              <a:t>shared</a:t>
            </a:r>
            <a:r>
              <a:rPr lang="lv-LV" sz="2000" dirty="0"/>
              <a:t>» </a:t>
            </a:r>
            <a:r>
              <a:rPr lang="lv-LV" sz="2000" dirty="0" err="1"/>
              <a:t>can</a:t>
            </a:r>
            <a:r>
              <a:rPr lang="lv-LV" sz="2000" dirty="0"/>
              <a:t> </a:t>
            </a:r>
            <a:r>
              <a:rPr lang="lv-LV" sz="2000" dirty="0" err="1"/>
              <a:t>be</a:t>
            </a:r>
            <a:r>
              <a:rPr lang="lv-LV" sz="2000" dirty="0"/>
              <a:t> </a:t>
            </a:r>
            <a:r>
              <a:rPr lang="lv-LV" sz="2000" dirty="0" err="1"/>
              <a:t>applied</a:t>
            </a:r>
            <a:endParaRPr lang="en-GB" sz="20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7D713-D36B-D749-C94E-E6969922085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3</a:t>
            </a:fld>
            <a:endParaRPr lang="en-1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4D441B-6DD1-D782-2234-7017A5E60174}"/>
              </a:ext>
            </a:extLst>
          </p:cNvPr>
          <p:cNvSpPr txBox="1">
            <a:spLocks/>
          </p:cNvSpPr>
          <p:nvPr/>
        </p:nvSpPr>
        <p:spPr>
          <a:xfrm>
            <a:off x="792971" y="620688"/>
            <a:ext cx="8296712" cy="597082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lv-LV" sz="3000" b="1" dirty="0">
                <a:solidFill>
                  <a:srgbClr val="327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PROPOSAL FOR NEXT STEPS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362E09-A2DB-201C-7E91-E53CB05BC57A}"/>
              </a:ext>
            </a:extLst>
          </p:cNvPr>
          <p:cNvCxnSpPr>
            <a:cxnSpLocks/>
          </p:cNvCxnSpPr>
          <p:nvPr/>
        </p:nvCxnSpPr>
        <p:spPr>
          <a:xfrm>
            <a:off x="792971" y="1217770"/>
            <a:ext cx="5663069" cy="0"/>
          </a:xfrm>
          <a:prstGeom prst="line">
            <a:avLst/>
          </a:prstGeom>
          <a:ln w="19050">
            <a:solidFill>
              <a:srgbClr val="327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69222DDF-A1E3-9A66-DB9C-671A2E810685}"/>
              </a:ext>
            </a:extLst>
          </p:cNvPr>
          <p:cNvSpPr txBox="1">
            <a:spLocks/>
          </p:cNvSpPr>
          <p:nvPr/>
        </p:nvSpPr>
        <p:spPr>
          <a:xfrm>
            <a:off x="945371" y="773088"/>
            <a:ext cx="8296712" cy="597082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endParaRPr lang="lv-LV" sz="3000" b="1" dirty="0">
              <a:solidFill>
                <a:srgbClr val="327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348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262626"/>
      </a:dk1>
      <a:lt1>
        <a:srgbClr val="E7E6E6"/>
      </a:lt1>
      <a:dk2>
        <a:srgbClr val="262626"/>
      </a:dk2>
      <a:lt2>
        <a:srgbClr val="F1F2F2"/>
      </a:lt2>
      <a:accent1>
        <a:srgbClr val="A3CD39"/>
      </a:accent1>
      <a:accent2>
        <a:srgbClr val="E30613"/>
      </a:accent2>
      <a:accent3>
        <a:srgbClr val="008797"/>
      </a:accent3>
      <a:accent4>
        <a:srgbClr val="F16B58"/>
      </a:accent4>
      <a:accent5>
        <a:srgbClr val="E0CA52"/>
      </a:accent5>
      <a:accent6>
        <a:srgbClr val="327F74"/>
      </a:accent6>
      <a:hlink>
        <a:srgbClr val="00B0F0"/>
      </a:hlink>
      <a:folHlink>
        <a:srgbClr val="954F72"/>
      </a:folHlink>
    </a:clrScheme>
    <a:fontScheme name="BT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wrap="square" lIns="180000" rIns="180000" rtlCol="0" anchor="ctr"/>
      <a:lstStyle>
        <a:defPPr algn="l">
          <a:defRPr dirty="0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F83C9E22A6CDBE4080D7DA9F86F792EB" ma:contentTypeVersion="2" ma:contentTypeDescription="Izveidot jaunu dokumentu." ma:contentTypeScope="" ma:versionID="7caa9d9ed99a159398bbceac3d15984c">
  <xsd:schema xmlns:xsd="http://www.w3.org/2001/XMLSchema" xmlns:xs="http://www.w3.org/2001/XMLSchema" xmlns:p="http://schemas.microsoft.com/office/2006/metadata/properties" xmlns:ns1="http://schemas.microsoft.com/sharepoint/v3" xmlns:ns2="234990e2-df1b-4f93-b00a-99f5e80c8b67" targetNamespace="http://schemas.microsoft.com/office/2006/metadata/properties" ma:root="true" ma:fieldsID="fb27649c08ae769f43c1854296f83d44" ns1:_="" ns2:_="">
    <xsd:import namespace="http://schemas.microsoft.com/sharepoint/v3"/>
    <xsd:import namespace="234990e2-df1b-4f93-b00a-99f5e80c8b6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ākuma datuma plānošana" ma:description="Sākuma datuma plānošana ir vietnes kolonna, ko izveido publicēšanas līdzeklis. To izmanto, lai norādītu datumu un laiku, kad lapa tiks pirmo reizi parādīta vietnes apmeklētājiem." ma:hidden="true" ma:internalName="PublishingStartDate">
      <xsd:simpleType>
        <xsd:restriction base="dms:Unknown"/>
      </xsd:simpleType>
    </xsd:element>
    <xsd:element name="PublishingExpirationDate" ma:index="9" nillable="true" ma:displayName="Beigu datuma plānošana" ma:description="Beigu datuma plānošana ir vietnes kolonna, ko izveido publicēšanas līdzeklis. To izmanto, lai norādītu datumu un laiku, kad tiks pārtraukta šīs lapas rādīšana vietnes apmeklētājiem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990e2-df1b-4f93-b00a-99f5e80c8b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Koplietots a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02D291-6648-4F14-89E1-A66348EB8D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34990e2-df1b-4f93-b00a-99f5e80c8b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AAAA7C-E4FD-461F-978F-048AA362CEAB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schemas.microsoft.com/sharepoint/v3"/>
    <ds:schemaRef ds:uri="http://schemas.openxmlformats.org/package/2006/metadata/core-properties"/>
    <ds:schemaRef ds:uri="234990e2-df1b-4f93-b00a-99f5e80c8b6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4B99282-928A-4DA7-9FFB-86F424DB97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4024</TotalTime>
  <Words>467</Words>
  <Application>Microsoft Office PowerPoint</Application>
  <PresentationFormat>Widescreen</PresentationFormat>
  <Paragraphs>59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</vt:vector>
  </TitlesOfParts>
  <Company>BTA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Imants Kairišs</dc:creator>
  <cp:lastModifiedBy>Kompella Satya Srinivas</cp:lastModifiedBy>
  <cp:revision>101</cp:revision>
  <dcterms:created xsi:type="dcterms:W3CDTF">2022-08-17T09:52:11Z</dcterms:created>
  <dcterms:modified xsi:type="dcterms:W3CDTF">2025-04-29T10:27:22Z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0x010100F83C9E22A6CDBE4080D7DA9F86F792EB</vt:lpwstr>
  </property>
</Properties>
</file>