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70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16" autoAdjust="0"/>
  </p:normalViewPr>
  <p:slideViewPr>
    <p:cSldViewPr snapToGrid="0" snapToObjects="1">
      <p:cViewPr varScale="1">
        <p:scale>
          <a:sx n="66" d="100"/>
          <a:sy n="66" d="100"/>
        </p:scale>
        <p:origin x="66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C70FF-BF72-6441-8C5D-A21BB93E0332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751A8-06ED-6342-A018-921A579FD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5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multifocal </a:t>
            </a:r>
            <a:r>
              <a:rPr lang="en-US" dirty="0" err="1"/>
              <a:t>supratentorial</a:t>
            </a:r>
            <a:r>
              <a:rPr lang="en-US" dirty="0"/>
              <a:t> well defined, think walled rim enhancing lesions </a:t>
            </a:r>
            <a:r>
              <a:rPr lang="en-US" dirty="0" err="1"/>
              <a:t>sc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751A8-06ED-6342-A018-921A579FDD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74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704D-83C6-3748-8CBC-7D9AD298BDDB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E799-80DA-AA4A-9455-867A951F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704D-83C6-3748-8CBC-7D9AD298BDDB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E799-80DA-AA4A-9455-867A951F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704D-83C6-3748-8CBC-7D9AD298BDDB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E799-80DA-AA4A-9455-867A951F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704D-83C6-3748-8CBC-7D9AD298BDDB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E799-80DA-AA4A-9455-867A951F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704D-83C6-3748-8CBC-7D9AD298BDDB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E799-80DA-AA4A-9455-867A951F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704D-83C6-3748-8CBC-7D9AD298BDDB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E799-80DA-AA4A-9455-867A951F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704D-83C6-3748-8CBC-7D9AD298BDDB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E799-80DA-AA4A-9455-867A951F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704D-83C6-3748-8CBC-7D9AD298BDDB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E799-80DA-AA4A-9455-867A951F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704D-83C6-3748-8CBC-7D9AD298BDDB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E799-80DA-AA4A-9455-867A951F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704D-83C6-3748-8CBC-7D9AD298BDDB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E799-80DA-AA4A-9455-867A951F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a-IE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704D-83C6-3748-8CBC-7D9AD298BDDB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E799-80DA-AA4A-9455-867A951F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5704D-83C6-3748-8CBC-7D9AD298BDDB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1E799-80DA-AA4A-9455-867A951F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" y="6211669"/>
            <a:ext cx="9215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XXXXXXXXXXXXXXXXXXXXXXXXXXXXXXXXXXXXXXXXXXXXXXXXXXXXXXXXXXXXXXXXXXXXXXXXXXXXXXXXXXXXXXXXXXXXXXXXXXXXXXXXXXXXXXXXXXXXXXXXXXXXXXXXXXXXXXXXXXXXXXXXXXX</a:t>
            </a:r>
            <a:endParaRPr lang="en-US" dirty="0"/>
          </a:p>
        </p:txBody>
      </p:sp>
      <p:pic>
        <p:nvPicPr>
          <p:cNvPr id="3" name="Picture 2" descr="IMG_436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18304" r="56884" b="20108"/>
          <a:stretch/>
        </p:blipFill>
        <p:spPr>
          <a:xfrm rot="20680056">
            <a:off x="3075448" y="42036"/>
            <a:ext cx="2856368" cy="3216657"/>
          </a:xfrm>
          <a:prstGeom prst="ellipse">
            <a:avLst/>
          </a:prstGeom>
        </p:spPr>
      </p:pic>
      <p:pic>
        <p:nvPicPr>
          <p:cNvPr id="5" name="Picture 4" descr="IMG_436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" t="23561" r="57639" b="22261"/>
          <a:stretch/>
        </p:blipFill>
        <p:spPr>
          <a:xfrm rot="20607683">
            <a:off x="6381126" y="99144"/>
            <a:ext cx="2743798" cy="3140257"/>
          </a:xfrm>
          <a:prstGeom prst="ellipse">
            <a:avLst/>
          </a:prstGeom>
        </p:spPr>
      </p:pic>
      <p:pic>
        <p:nvPicPr>
          <p:cNvPr id="6" name="Picture 5" descr="IMG_4365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0" t="26538" r="59306" b="14345"/>
          <a:stretch/>
        </p:blipFill>
        <p:spPr>
          <a:xfrm rot="20669779">
            <a:off x="-6688" y="106328"/>
            <a:ext cx="2899072" cy="3044149"/>
          </a:xfrm>
          <a:prstGeom prst="ellipse">
            <a:avLst/>
          </a:prstGeom>
        </p:spPr>
      </p:pic>
      <p:pic>
        <p:nvPicPr>
          <p:cNvPr id="8" name="Picture 7" descr="IMG_4365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1" t="28275" r="-1" b="18177"/>
          <a:stretch/>
        </p:blipFill>
        <p:spPr>
          <a:xfrm rot="20851133">
            <a:off x="86841" y="3374230"/>
            <a:ext cx="2855327" cy="2920146"/>
          </a:xfrm>
          <a:prstGeom prst="ellipse">
            <a:avLst/>
          </a:prstGeom>
        </p:spPr>
      </p:pic>
      <p:pic>
        <p:nvPicPr>
          <p:cNvPr id="9" name="Picture 8" descr="IMG_436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8" t="23760" r="209" b="25489"/>
          <a:stretch/>
        </p:blipFill>
        <p:spPr>
          <a:xfrm rot="20627177">
            <a:off x="6349544" y="3198847"/>
            <a:ext cx="2506884" cy="2925787"/>
          </a:xfrm>
          <a:prstGeom prst="ellipse">
            <a:avLst/>
          </a:prstGeom>
        </p:spPr>
      </p:pic>
      <p:pic>
        <p:nvPicPr>
          <p:cNvPr id="10" name="Picture 9" descr="IMG_436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56" t="20731" r="-1713" b="19849"/>
          <a:stretch/>
        </p:blipFill>
        <p:spPr>
          <a:xfrm rot="20771799">
            <a:off x="3177160" y="3292142"/>
            <a:ext cx="2781283" cy="314926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95154769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282</TotalTime>
  <Words>13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Black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 BRAIN 557309OLOL</dc:title>
  <dc:creator>Heather Moriarty</dc:creator>
  <cp:lastModifiedBy>bijan ghavami-kia</cp:lastModifiedBy>
  <cp:revision>19</cp:revision>
  <dcterms:created xsi:type="dcterms:W3CDTF">2017-01-11T21:07:34Z</dcterms:created>
  <dcterms:modified xsi:type="dcterms:W3CDTF">2017-12-09T21:32:20Z</dcterms:modified>
</cp:coreProperties>
</file>