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C3A35-8D92-458B-A4FB-A5455B4991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Dividend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06226C-42AD-4D99-AA4F-486903AF6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Made by </a:t>
            </a:r>
            <a:r>
              <a:rPr lang="en-US" dirty="0" err="1"/>
              <a:t>powerpoint</a:t>
            </a:r>
            <a:r>
              <a:rPr lang="en-US" dirty="0"/>
              <a:t>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43168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5B485-0F19-42F0-A91F-AA51E666F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5513E-956C-411D-B55B-5F8AB8623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</a:t>
            </a:r>
          </a:p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51644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</TotalTime>
  <Words>13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Gill Sans MT</vt:lpstr>
      <vt:lpstr>Wingdings 2</vt:lpstr>
      <vt:lpstr>Dividend</vt:lpstr>
      <vt:lpstr>Dividend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Dividend Theme</dc:title>
  <dc:creator>Daniel Yunus</dc:creator>
  <cp:lastModifiedBy>Daniel Yunus</cp:lastModifiedBy>
  <cp:revision>2</cp:revision>
  <dcterms:created xsi:type="dcterms:W3CDTF">2018-10-27T10:11:33Z</dcterms:created>
  <dcterms:modified xsi:type="dcterms:W3CDTF">2018-10-27T10:13:53Z</dcterms:modified>
</cp:coreProperties>
</file>