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681" autoAdjust="0"/>
  </p:normalViewPr>
  <p:slideViewPr>
    <p:cSldViewPr>
      <p:cViewPr varScale="1">
        <p:scale>
          <a:sx n="51" d="100"/>
          <a:sy n="51" d="100"/>
        </p:scale>
        <p:origin x="451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701133-1A84-4AE6-874F-12548CB55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98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7994A09-A21B-411A-BB07-625472CE12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910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AF23A-BF43-4341-B169-3B20B59AEBE9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D2F1-0262-4B72-998E-005DC4C080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616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426CD-EADE-4BD7-8308-E83ADFE45F74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1E0BB-A5B0-48E6-8CE1-C95ADEC59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93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06098-AF88-4E35-BB9C-0C0ABA46E932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AD6D9-B747-4AAD-AC03-A4E9464676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250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E984C-A102-4F08-9F4D-E5C423F55202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A405B-A42F-4559-8366-28D67355F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282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77FF5-E15C-4A50-BF38-C9D7DDD60AF9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55590-2E67-4BF1-8A8C-C05836AF03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103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4E34D-3B06-4ADF-93FB-2F5E70428483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48D3C-3CF9-43FB-8682-4A23C56B3A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87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5E4A1-383F-4078-9C2F-BCF7FA2316B5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50D48-B06C-4F16-988A-57791E0D5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45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D81B4-A1C6-4367-8F80-A44ECE0934A9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84070-A051-4DF3-9071-96F8A2C89F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57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556E3-DB20-4823-92BF-481B0A211D40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7C58F-9F84-4DEE-A673-16205C1D8D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04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950B0-DE12-4A27-878F-0C21BC54DCB1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8D647-64F1-44DB-942B-5F71CDEF4B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466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A9566-8FE1-4423-B80E-D8DA9631E1F9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38352-47B8-49A2-AEB1-045ADC663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71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2E520-3639-4F43-BA2F-B53DFCF4D100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3A35A-D5F8-403C-B622-EF44427D5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193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D5294-1037-4293-8AAF-17BD848F83B5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F6938-3AC4-4AE7-9D8A-B9182EA2D3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77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FAFF-05A9-4C97-BA7A-17D95EF8F7FF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EAE9C-A40E-4EB2-AFB5-AD1C871C6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125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672C93CA-2E50-4C68-B0ED-774131D88FC4}" type="datetime1">
              <a:rPr lang="en-US" altLang="en-US"/>
              <a:pPr>
                <a:defRPr/>
              </a:pPr>
              <a:t>2/16/2025</a:t>
            </a:fld>
            <a:endParaRPr lang="en-US" alt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en-US" altLang="en-US"/>
              <a:t>MS powerpoint 2003</a:t>
            </a:r>
          </a:p>
        </p:txBody>
      </p:sp>
      <p:sp>
        <p:nvSpPr>
          <p:cNvPr id="870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3A5991B-F482-4FB4-B28C-4AF84247DC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8704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EDD9077-3C4F-4177-9424-E6275D70BE6C}" type="datetime1">
              <a:rPr lang="en-US" altLang="en-US" smtClean="0"/>
              <a:pPr/>
              <a:t>2/16/2025</a:t>
            </a:fld>
            <a:endParaRPr lang="en-US" altLang="en-US" smtClean="0"/>
          </a:p>
        </p:txBody>
      </p:sp>
      <p:sp>
        <p:nvSpPr>
          <p:cNvPr id="512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mtClean="0"/>
              <a:t>MS powerpoint 2003</a:t>
            </a:r>
          </a:p>
        </p:txBody>
      </p:sp>
      <p:sp>
        <p:nvSpPr>
          <p:cNvPr id="512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3CDC274-A035-48AE-BD5B-A36E1CACDABE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6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Cost Analysis</a:t>
            </a:r>
          </a:p>
        </p:txBody>
      </p:sp>
      <p:sp>
        <p:nvSpPr>
          <p:cNvPr id="5127" name="Rectangle 1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Point out financial benefits to the customer </a:t>
            </a:r>
          </a:p>
          <a:p>
            <a:pPr eaLnBrk="1" hangingPunct="1"/>
            <a:r>
              <a:rPr lang="en-US" altLang="en-US" sz="2600" smtClean="0"/>
              <a:t>Compare cost-benefits between you and your competitors</a:t>
            </a:r>
          </a:p>
        </p:txBody>
      </p:sp>
      <p:graphicFrame>
        <p:nvGraphicFramePr>
          <p:cNvPr id="5128" name="Object 20"/>
          <p:cNvGraphicFramePr>
            <a:graphicFrameLocks noChangeAspect="1"/>
          </p:cNvGraphicFramePr>
          <p:nvPr>
            <p:ph type="chart" sz="half" idx="2"/>
          </p:nvPr>
        </p:nvGraphicFramePr>
        <p:xfrm>
          <a:off x="4643438" y="1754188"/>
          <a:ext cx="3924300" cy="426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Chart" r:id="rId3" imgW="3752980" imgH="4076843" progId="MSGraph.Chart.8">
                  <p:embed followColorScheme="full"/>
                </p:oleObj>
              </mc:Choice>
              <mc:Fallback>
                <p:oleObj name="Chart" r:id="rId3" imgW="3752980" imgH="4076843" progId="MSGraph.Chart.8">
                  <p:embed followColorScheme="full"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754188"/>
                        <a:ext cx="3924300" cy="426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21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Verdana</vt:lpstr>
      <vt:lpstr>Arial</vt:lpstr>
      <vt:lpstr>Wingdings</vt:lpstr>
      <vt:lpstr>Times New Roman</vt:lpstr>
      <vt:lpstr>Profile</vt:lpstr>
      <vt:lpstr>Microsoft Graph Chart</vt:lpstr>
      <vt:lpstr>Cost Analysis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2025-02-15T14:08:19Z</dcterms:created>
  <dcterms:modified xsi:type="dcterms:W3CDTF">2025-02-16T13:12:51Z</dcterms:modified>
</cp:coreProperties>
</file>