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2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EB86E-F7EA-4301-AC1B-9196939E3307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923F6-E147-4857-96EB-5ACDA313A3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884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EB86E-F7EA-4301-AC1B-9196939E3307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923F6-E147-4857-96EB-5ACDA313A3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1145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EB86E-F7EA-4301-AC1B-9196939E3307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923F6-E147-4857-96EB-5ACDA313A3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1724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EB86E-F7EA-4301-AC1B-9196939E3307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923F6-E147-4857-96EB-5ACDA313A3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5735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EB86E-F7EA-4301-AC1B-9196939E3307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923F6-E147-4857-96EB-5ACDA313A3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6297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EB86E-F7EA-4301-AC1B-9196939E3307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923F6-E147-4857-96EB-5ACDA313A3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804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EB86E-F7EA-4301-AC1B-9196939E3307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923F6-E147-4857-96EB-5ACDA313A3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7249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EB86E-F7EA-4301-AC1B-9196939E3307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923F6-E147-4857-96EB-5ACDA313A3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634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EB86E-F7EA-4301-AC1B-9196939E3307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923F6-E147-4857-96EB-5ACDA313A3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470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EB86E-F7EA-4301-AC1B-9196939E3307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923F6-E147-4857-96EB-5ACDA313A3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298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EB86E-F7EA-4301-AC1B-9196939E3307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923F6-E147-4857-96EB-5ACDA313A3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38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5EB86E-F7EA-4301-AC1B-9196939E3307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923F6-E147-4857-96EB-5ACDA313A3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7813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sk.libreoffice.org/t/bug-pptx-converted-objects-have-same-name/113739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Images</a:t>
            </a:r>
            <a:endParaRPr lang="en-GB" dirty="0"/>
          </a:p>
        </p:txBody>
      </p:sp>
      <p:pic>
        <p:nvPicPr>
          <p:cNvPr id="1026" name="Picture 2" descr="https://upload.wikimedia.org/wikipedia/commons/thumb/9/9e/LibreOffice_7.5_Writer_Icon.svg/32px-LibreOffice_7.5_Writer_Icon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9293" y="2492896"/>
            <a:ext cx="1008112" cy="1008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67544" y="1336830"/>
            <a:ext cx="837312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Made in PowerPoint 2010</a:t>
            </a:r>
          </a:p>
          <a:p>
            <a:r>
              <a:rPr lang="en-GB" dirty="0" smtClean="0"/>
              <a:t>When opened in LibreOffice only </a:t>
            </a:r>
            <a:r>
              <a:rPr lang="en-GB" smtClean="0"/>
              <a:t>the below object </a:t>
            </a:r>
            <a:r>
              <a:rPr lang="en-GB" dirty="0" smtClean="0"/>
              <a:t>can be selected from Navigator</a:t>
            </a:r>
          </a:p>
          <a:p>
            <a:r>
              <a:rPr lang="en-GB" dirty="0"/>
              <a:t>See </a:t>
            </a:r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ask.libreoffice.org/t/bug-pptx-converted-objects-have-same-name/113739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2914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Images 2</a:t>
            </a:r>
            <a:endParaRPr lang="en-GB" dirty="0"/>
          </a:p>
        </p:txBody>
      </p:sp>
      <p:pic>
        <p:nvPicPr>
          <p:cNvPr id="2050" name="Picture 2" descr="https://upload.wikimedia.org/wikipedia/commons/thumb/e/ef/LibreOffice_7.5_Calc_Icon.svg/32px-LibreOffice_7.5_Calc_Icon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2708920"/>
            <a:ext cx="1368152" cy="1368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2215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Images 3</a:t>
            </a:r>
            <a:endParaRPr lang="en-GB" dirty="0"/>
          </a:p>
        </p:txBody>
      </p:sp>
      <p:pic>
        <p:nvPicPr>
          <p:cNvPr id="3074" name="Picture 2" descr="https://upload.wikimedia.org/wikipedia/commons/thumb/1/16/LibreOffice_7.5_Impress_Icon.svg/32px-LibreOffice_7.5_Impress_Icon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2132856"/>
            <a:ext cx="1512168" cy="1512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63178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26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Images</vt:lpstr>
      <vt:lpstr>Images 2</vt:lpstr>
      <vt:lpstr>Images 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Individual Lines</dc:title>
  <dc:creator>Alistair Saywell</dc:creator>
  <cp:lastModifiedBy>Alistair Saywell</cp:lastModifiedBy>
  <cp:revision>5</cp:revision>
  <dcterms:created xsi:type="dcterms:W3CDTF">2024-11-12T04:33:55Z</dcterms:created>
  <dcterms:modified xsi:type="dcterms:W3CDTF">2024-11-12T05:00:37Z</dcterms:modified>
</cp:coreProperties>
</file>