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600" spc="-1" strike="noStrike">
              <a:solidFill>
                <a:srgbClr val="1c1c1c"/>
              </a:solidFill>
              <a:latin typeface="Noto Sans Light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600" spc="-1" strike="noStrike">
              <a:solidFill>
                <a:srgbClr val="1c1c1c"/>
              </a:solidFill>
              <a:latin typeface="Noto Sans Light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600" spc="-1" strike="noStrike">
              <a:solidFill>
                <a:srgbClr val="1c1c1c"/>
              </a:solidFill>
              <a:latin typeface="Noto Sans Light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US" sz="2600" spc="-1" strike="noStrike">
              <a:solidFill>
                <a:srgbClr val="1c1c1c"/>
              </a:solidFill>
              <a:latin typeface="Noto Sans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80000"/>
            <a:ext cx="9720000" cy="126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7560000" y="6840000"/>
            <a:ext cx="2520000" cy="54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900000" y="6840000"/>
            <a:ext cx="6480000" cy="540000"/>
          </a:xfrm>
          <a:prstGeom prst="rect">
            <a:avLst/>
          </a:prstGeom>
          <a:solidFill>
            <a:srgbClr val="bdc3c7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180000" y="6840000"/>
            <a:ext cx="540000" cy="54000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1" lang="en-US" sz="3200" spc="-1" strike="noStrike">
                <a:solidFill>
                  <a:srgbClr val="ffffff"/>
                </a:solidFill>
                <a:latin typeface="Noto Sans Black"/>
              </a:rPr>
              <a:t>Click to edit the title text format</a:t>
            </a:r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Noto Sans SemiBold"/>
              </a:rPr>
              <a:t>Click to edit the outline text format</a:t>
            </a:r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  <a:p>
            <a:pPr lvl="1" marL="288000">
              <a:spcAft>
                <a:spcPts val="1134"/>
              </a:spcAft>
            </a:pPr>
            <a:r>
              <a:rPr b="0" lang="en-US" sz="2200" spc="-1" strike="noStrike">
                <a:solidFill>
                  <a:srgbClr val="1c1c1c"/>
                </a:solidFill>
                <a:latin typeface="Noto Sans Light"/>
              </a:rPr>
              <a:t>Second Outline Level</a:t>
            </a:r>
            <a:endParaRPr b="0" lang="en-US" sz="2200" spc="-1" strike="noStrike">
              <a:solidFill>
                <a:srgbClr val="1c1c1c"/>
              </a:solidFill>
              <a:latin typeface="Noto Sans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latin typeface="Noto Sans Light"/>
              </a:rPr>
              <a:t>Third Outline Level</a:t>
            </a:r>
            <a:endParaRPr b="0" lang="en-US" sz="1800" spc="-1" strike="noStrike">
              <a:solidFill>
                <a:srgbClr val="1c1c1c"/>
              </a:solidFill>
              <a:latin typeface="Noto Sans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Fourth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Fifth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Sixth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Seventh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2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r"/>
            <a:r>
              <a:rPr b="1" lang="en-US" sz="1800" spc="-1" strike="noStrike">
                <a:solidFill>
                  <a:srgbClr val="ffffff"/>
                </a:solidFill>
                <a:latin typeface="Noto Sans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1" lang="en-US" sz="1800" spc="-1" strike="noStrike">
                <a:solidFill>
                  <a:srgbClr val="ffffff"/>
                </a:solidFill>
                <a:latin typeface="Noto Sans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fld id="{279D46F2-74EC-4E6B-8B9C-2EA99E560A65}" type="slidenum">
              <a:rPr b="1" lang="en-US" sz="1800" spc="-1" strike="noStrike">
                <a:solidFill>
                  <a:srgbClr val="ffffff"/>
                </a:solidFill>
                <a:latin typeface="Noto Sans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Noto Sans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3150000"/>
            <a:ext cx="9720000" cy="1260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360000" y="3330000"/>
            <a:ext cx="9360000" cy="90000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1" lang="en-US" sz="3200" spc="-1" strike="noStrike">
                <a:solidFill>
                  <a:srgbClr val="ffffff"/>
                </a:solidFill>
                <a:latin typeface="Noto Sans Black"/>
              </a:rPr>
              <a:t>Click to edit the title text format</a:t>
            </a:r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40000" y="4680000"/>
            <a:ext cx="9180000" cy="2520000"/>
          </a:xfrm>
          <a:prstGeom prst="rect">
            <a:avLst/>
          </a:prstGeom>
        </p:spPr>
        <p:txBody>
          <a:bodyPr lIns="0" rIns="0" tIns="0" bIns="0">
            <a:normAutofit fontScale="85000"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Noto Sans SemiBold"/>
              </a:rPr>
              <a:t>Click to edit the outline text format</a:t>
            </a:r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  <a:p>
            <a:pPr lvl="1" marL="288000">
              <a:spcAft>
                <a:spcPts val="1131"/>
              </a:spcAft>
            </a:pPr>
            <a:r>
              <a:rPr b="0" lang="en-US" sz="2200" spc="-1" strike="noStrike">
                <a:solidFill>
                  <a:srgbClr val="1c1c1c"/>
                </a:solidFill>
                <a:latin typeface="Noto Sans Light"/>
              </a:rPr>
              <a:t>Second Outline Level</a:t>
            </a:r>
            <a:endParaRPr b="0" lang="en-US" sz="2200" spc="-1" strike="noStrike">
              <a:solidFill>
                <a:srgbClr val="1c1c1c"/>
              </a:solidFill>
              <a:latin typeface="Noto Sans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latin typeface="Noto Sans Light"/>
              </a:rPr>
              <a:t>Third Outline Level</a:t>
            </a:r>
            <a:endParaRPr b="0" lang="en-US" sz="1800" spc="-1" strike="noStrike">
              <a:solidFill>
                <a:srgbClr val="1c1c1c"/>
              </a:solidFill>
              <a:latin typeface="Noto Sans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Fourth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Fifth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Sixth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Noto Sans Light"/>
              </a:rPr>
              <a:t>Seventh Outline Level</a:t>
            </a:r>
            <a:endParaRPr b="0" lang="en-US" sz="1600" spc="-1" strike="noStrike">
              <a:solidFill>
                <a:srgbClr val="1c1c1c"/>
              </a:solidFill>
              <a:latin typeface="Noto Sans Light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1" lang="en-US" sz="1800" spc="-1" strike="noStrike">
                <a:solidFill>
                  <a:srgbClr val="e74c3c"/>
                </a:solidFill>
                <a:latin typeface="Noto Sans Black"/>
              </a:rPr>
              <a:t>&lt;date/time&gt;</a:t>
            </a:r>
            <a:endParaRPr b="1" lang="en-US" sz="1800" spc="-1" strike="noStrike">
              <a:solidFill>
                <a:srgbClr val="e74c3c"/>
              </a:solidFill>
              <a:latin typeface="Noto Sans Black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1" lang="en-US" sz="1800" spc="-1" strike="noStrike">
                <a:solidFill>
                  <a:srgbClr val="e74c3c"/>
                </a:solidFill>
                <a:latin typeface="Noto Sans Black"/>
              </a:rPr>
              <a:t>&lt;footer&gt;</a:t>
            </a:r>
            <a:endParaRPr b="1" lang="en-US" sz="1800" spc="-1" strike="noStrike">
              <a:solidFill>
                <a:srgbClr val="e74c3c"/>
              </a:solidFill>
              <a:latin typeface="Noto Sans Black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0F12CBB9-4AAF-4E56-82E6-735771726E9C}" type="slidenum">
              <a:rPr b="1" lang="en-US" sz="1800" spc="-1" strike="noStrike">
                <a:solidFill>
                  <a:srgbClr val="e74c3c"/>
                </a:solidFill>
                <a:latin typeface="Noto Sans Black"/>
              </a:rPr>
              <a:t>&lt;number&gt;</a:t>
            </a:fld>
            <a:endParaRPr b="1" lang="en-US" sz="1800" spc="-1" strike="noStrike">
              <a:solidFill>
                <a:srgbClr val="e74c3c"/>
              </a:solidFill>
              <a:latin typeface="Noto Sans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60000" y="333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Autofit/>
          </a:bodyPr>
          <a:p>
            <a:r>
              <a:rPr b="1" lang="en-US" sz="3200" spc="-1" strike="noStrike">
                <a:solidFill>
                  <a:srgbClr val="ffffff"/>
                </a:solidFill>
                <a:latin typeface="Noto Sans Black"/>
              </a:rPr>
              <a:t>123</a:t>
            </a:r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40000" y="4680000"/>
            <a:ext cx="9180000" cy="252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2200" spc="-1" strike="noStrike">
                <a:solidFill>
                  <a:srgbClr val="1c1c1c"/>
                </a:solidFill>
                <a:latin typeface="Noto Sans Light"/>
              </a:rPr>
              <a:t>456</a:t>
            </a:r>
            <a:endParaRPr b="0" lang="en-US" sz="2200" spc="-1" strike="noStrike">
              <a:solidFill>
                <a:srgbClr val="1c1c1c"/>
              </a:solidFill>
              <a:latin typeface="Noto Sans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Autofit/>
          </a:bodyPr>
          <a:p>
            <a:endParaRPr b="1" lang="en-US" sz="3200" spc="-1" strike="noStrike">
              <a:solidFill>
                <a:srgbClr val="ffffff"/>
              </a:solidFill>
              <a:latin typeface="Noto Sans Black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Noto Sans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Alizarin</Template>
  <TotalTime>0</TotalTime>
  <Application>LibreOffice/6.4.3.2$Linux_X86_64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2020-05-31T10:48:13Z</dcterms:created>
  <dc:creator/>
  <dc:description/>
  <dc:language>en-US</dc:language>
  <cp:lastModifiedBy/>
  <dcterms:modified xsi:type="dcterms:W3CDTF">2020-05-31T10:48:44Z</dcterms:modified>
  <cp:revision>3</cp:revision>
  <dc:subject/>
  <dc:title>Alizarin</dc:title>
</cp:coreProperties>
</file>