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10080625" cy="56705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6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6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 algn="ctr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 algn="ctr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 algn="ctr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 algn="ctr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 algn="ctr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latin typeface="Noto Sans"/>
              </a:rPr>
              <a:t>Noto Sans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3200" spc="-1" strike="noStrike">
                <a:latin typeface="Noto Sans"/>
              </a:rPr>
              <a:t>Slide 1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latin typeface="Noto Sans"/>
              </a:rPr>
              <a:t>Noto Sans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79" name="CustomShape 2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364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Noto Sans"/>
              </a:rPr>
              <a:t>Slide 2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LibreOffice/6.4.3.2$Linux_X86_64 LibreOffice_project/40$Build-2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2020-05-31T10:16:18Z</dcterms:created>
  <dc:creator/>
  <dc:description/>
  <dc:language>en-US</dc:language>
  <cp:lastModifiedBy/>
  <dcterms:modified xsi:type="dcterms:W3CDTF">2020-05-31T10:26:14Z</dcterms:modified>
  <cp:revision>4</cp:revision>
  <dc:subject/>
  <dc:title>Noto Sans</dc:title>
</cp:coreProperties>
</file>