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showOutlineIcons="0">
    <p:restoredLeft sz="34567" autoAdjust="0"/>
    <p:restoredTop sz="86370" autoAdjust="0"/>
  </p:normalViewPr>
  <p:slideViewPr>
    <p:cSldViewPr snapToGrid="0">
      <p:cViewPr varScale="1">
        <p:scale>
          <a:sx n="78" d="100"/>
          <a:sy n="78" d="100"/>
        </p:scale>
        <p:origin x="120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858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AA9A29AB-F84D-4F73-9619-2EA75028064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hu-HU"/>
              <a:t>Header from PP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8A112D48-6C23-420B-BD4D-D7BCD3B61B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5CA7F4-2BDA-43A2-B694-0DB340112E04}" type="datetime2">
              <a:rPr lang="hu-HU" smtClean="0"/>
              <a:t>kedd, 2021. május 11.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66FDCBD0-A78A-470F-8ED6-068AD047A5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u-HU"/>
              <a:t>Footer from PP</a:t>
            </a: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4C5F872C-EA44-43FB-8B59-C4E41640E2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C87488-8208-455A-A13E-BA11A937A0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96441597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hu-HU"/>
              <a:t>Header from PP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94C437-7727-4E97-AD8B-1A95A7019AD7}" type="datetime2">
              <a:rPr lang="hu-HU" smtClean="0"/>
              <a:t>kedd, 2021. május 11.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u-HU"/>
              <a:t>Footer from PP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A8F1D-8708-4686-A3BA-9712EAE2B34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418211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err="1"/>
              <a:t>This</a:t>
            </a:r>
            <a:r>
              <a:rPr lang="hu-HU" dirty="0"/>
              <a:t> is </a:t>
            </a:r>
            <a:r>
              <a:rPr lang="hu-HU" dirty="0" err="1"/>
              <a:t>some</a:t>
            </a:r>
            <a:r>
              <a:rPr lang="hu-HU" dirty="0"/>
              <a:t> </a:t>
            </a:r>
            <a:r>
              <a:rPr lang="hu-HU"/>
              <a:t>notes</a:t>
            </a:r>
          </a:p>
        </p:txBody>
      </p:sp>
      <p:sp>
        <p:nvSpPr>
          <p:cNvPr id="4" name="Élőfej helye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hu-HU"/>
              <a:t>Header from PP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994C437-7727-4E97-AD8B-1A95A7019AD7}" type="datetime2">
              <a:rPr lang="hu-HU" smtClean="0"/>
              <a:t>kedd, 2021. május 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hu-HU"/>
              <a:t>Footer from PP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2A8F1D-8708-4686-A3BA-9712EAE2B346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9559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EFA7601-ABBA-461C-B96C-63CF6E84F6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ACDDF60-0E6C-4A53-B141-76C9B66655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B5CC99A-75C6-4768-9258-5C0A71F65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F2F2-48E3-42B7-9537-188F7A113891}" type="datetimeFigureOut">
              <a:rPr lang="hu-HU" smtClean="0"/>
              <a:t>2021.05.11.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787B722-524E-471C-879F-517B003CA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6B10338-4251-4FB8-9F2B-363445028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0C36-BBDE-4307-8942-EBD3ED7C4D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899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8C92258-A70E-42B0-B2BD-D6B6FE258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137876E-FF7D-461F-AE50-06AC2DF153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24F7FB4-2E56-4F5E-BC39-58BCE4AFB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F2F2-48E3-42B7-9537-188F7A113891}" type="datetimeFigureOut">
              <a:rPr lang="hu-HU" smtClean="0"/>
              <a:t>2021.05.11.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C623C92-7641-4E5D-A232-5988937D4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60554EA-CEAA-4AEE-BCC0-FAADFCBCA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0C36-BBDE-4307-8942-EBD3ED7C4D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79468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64C3F2B3-FE34-4885-81CD-C02A6D5C7A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9BC3A863-7903-451D-A40B-65B1BD4D9A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16AB612-C74A-42E7-9368-D3FA917F5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F2F2-48E3-42B7-9537-188F7A113891}" type="datetimeFigureOut">
              <a:rPr lang="hu-HU" smtClean="0"/>
              <a:t>2021.05.11.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B7742CE-3DFE-4956-9C50-DD046AA10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8DE34D1-F669-43D7-A411-B210228D6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0C36-BBDE-4307-8942-EBD3ED7C4D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8053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76D21FC-CEDE-47C5-A8FE-348D84D31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8EFE8B5-9D64-42F2-BCAA-F82E7EB3A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4B4AC12-8365-4CED-9B85-E557C5536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F2F2-48E3-42B7-9537-188F7A113891}" type="datetimeFigureOut">
              <a:rPr lang="hu-HU" smtClean="0"/>
              <a:t>2021.05.11.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07237FA-FEEE-43D8-A498-7E5C3C9E8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288C8D6-CDFF-4F5A-B083-BD5B69035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0C36-BBDE-4307-8942-EBD3ED7C4D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78577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23BC027-F824-4B9F-9C50-27C402447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717A45B-23F9-4282-B0D4-5B4ED4E140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0D9D2A3-AB93-40CD-95A8-74193E9A2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F2F2-48E3-42B7-9537-188F7A113891}" type="datetimeFigureOut">
              <a:rPr lang="hu-HU" smtClean="0"/>
              <a:t>2021.05.11.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FA9F01F-3F96-4D4F-8C9E-76EDAB751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DDCD3C9-1B4A-4ED3-98E7-2AE1FBE1F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0C36-BBDE-4307-8942-EBD3ED7C4D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84279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56BF2DD-38D5-4AF8-9356-997BBBDE3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87FAAFE-102E-4081-873A-FE222227C9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3918E8EF-390E-447F-B567-0091A4300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249A067-5FFA-45FE-A0BC-B45DC0849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F2F2-48E3-42B7-9537-188F7A113891}" type="datetimeFigureOut">
              <a:rPr lang="hu-HU" smtClean="0"/>
              <a:t>2021.05.11.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C6D217D-69D0-4017-96E2-5C694376D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3CE6252-9E9C-4B75-AFEA-4BEABC337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0C36-BBDE-4307-8942-EBD3ED7C4D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2060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E01DF29-96F9-4D27-B2B7-FE2AF5933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132C4E9-A66A-4CFE-AB1E-5FDBA53530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27164A21-DDA9-440F-A807-524F7E8577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4DE4551E-D4B6-425E-9866-DC6385A237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A027D648-3E45-4D97-A476-FF64D702CF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6B170CE5-BB6D-4F9C-90DE-0DC1331EF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F2F2-48E3-42B7-9537-188F7A113891}" type="datetimeFigureOut">
              <a:rPr lang="hu-HU" smtClean="0"/>
              <a:t>2021.05.11.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7B5A0DAC-8688-488A-8D7F-1C10C01E9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818EB4AB-B886-4718-88E7-44ECFA353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0C36-BBDE-4307-8942-EBD3ED7C4D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6044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7C44E7F-931B-4538-84A3-76786F27B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91367F13-B3DF-4C01-A2E4-12E7080FF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F2F2-48E3-42B7-9537-188F7A113891}" type="datetimeFigureOut">
              <a:rPr lang="hu-HU" smtClean="0"/>
              <a:t>2021.05.11.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938911E6-F7ED-4157-AD3D-AA945D79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F2702C98-FCD0-44E5-B755-71C0520FF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0C36-BBDE-4307-8942-EBD3ED7C4D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58131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F175428E-5301-4FE4-8DDD-9CB0CE4A5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F2F2-48E3-42B7-9537-188F7A113891}" type="datetimeFigureOut">
              <a:rPr lang="hu-HU" smtClean="0"/>
              <a:t>2021.05.11.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1554A7F2-1289-453E-AECB-5A0FF0EF3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E074DACF-072A-414A-A40E-1667EC7D5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0C36-BBDE-4307-8942-EBD3ED7C4D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9013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55DAB90-D39C-4417-99B5-D126438E3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7ABFF7D-4A1B-45DD-B355-F67FE56E2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C3B62AE-1B02-4C41-B118-1436C17584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5B745BB-9056-4263-88AC-C33682F8B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F2F2-48E3-42B7-9537-188F7A113891}" type="datetimeFigureOut">
              <a:rPr lang="hu-HU" smtClean="0"/>
              <a:t>2021.05.11.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F797AFF-D8E4-465C-9D7F-38C6BAC20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0EA56A28-6F3B-4F12-9AF1-6104BFDBD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0C36-BBDE-4307-8942-EBD3ED7C4D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4012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C63CDE3-BC35-4288-81EC-AF8FF40B7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F5B416C0-1FBB-4B7F-AF82-78E5DF9747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A46FF18-E4B3-4E42-A179-2EA79216D1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64FA301-3781-40A8-B701-864770D0B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F2F2-48E3-42B7-9537-188F7A113891}" type="datetimeFigureOut">
              <a:rPr lang="hu-HU" smtClean="0"/>
              <a:t>2021.05.11.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D41FD953-10DE-4C5A-B50F-4505B80E1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59B1C0A-94D1-4892-A4D6-198A7B10F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0C36-BBDE-4307-8942-EBD3ED7C4D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2597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4A5015AE-D774-4F75-96B5-D0B93E7CD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1FD9631-E4BA-42A9-AAE4-F01F6CB23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93E876D-346C-4F59-A70B-7B5564785D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7F2F2-48E3-42B7-9537-188F7A113891}" type="datetimeFigureOut">
              <a:rPr lang="hu-HU" smtClean="0"/>
              <a:t>2021.05.11.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09618D9-1BCF-4F46-BCE2-0D82FEC1DE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1B98BAB-D43F-4686-B935-5379D65C6C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C0C36-BBDE-4307-8942-EBD3ED7C4D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2959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69A7D07-A742-4273-A15C-9651DE81A4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/>
              <a:t>Check</a:t>
            </a:r>
            <a:r>
              <a:rPr lang="hu-HU" dirty="0"/>
              <a:t> </a:t>
            </a:r>
            <a:r>
              <a:rPr lang="hu-HU" dirty="0" err="1"/>
              <a:t>handouts</a:t>
            </a:r>
            <a:r>
              <a:rPr lang="hu-HU" dirty="0"/>
              <a:t> </a:t>
            </a:r>
            <a:r>
              <a:rPr lang="hu-HU" dirty="0" err="1"/>
              <a:t>view</a:t>
            </a:r>
            <a:endParaRPr lang="hu-HU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DCD30F6D-7A11-481E-9FCE-E4E098D71C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83297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15</Words>
  <Application>Microsoft Office PowerPoint</Application>
  <PresentationFormat>Szélesvásznú</PresentationFormat>
  <Paragraphs>6</Paragraphs>
  <Slides>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Check handouts 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Check reminder view</dc:title>
  <dc:creator>Kelemen Gábor</dc:creator>
  <cp:lastModifiedBy>Kelemen Gábor</cp:lastModifiedBy>
  <cp:revision>3</cp:revision>
  <dcterms:created xsi:type="dcterms:W3CDTF">2021-05-11T12:57:24Z</dcterms:created>
  <dcterms:modified xsi:type="dcterms:W3CDTF">2021-05-11T13:28:57Z</dcterms:modified>
</cp:coreProperties>
</file>