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hu-HU" sz="4400" spc="-1" strike="noStrike">
                <a:latin typeface="Arial"/>
              </a:rPr>
              <a:t>Click to edit the title text format</a:t>
            </a:r>
            <a:endParaRPr b="0" lang="hu-H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latin typeface="Arial"/>
              </a:rPr>
              <a:t>Click to edit the outline text format</a:t>
            </a:r>
            <a:endParaRPr b="0" lang="hu-H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latin typeface="Arial"/>
              </a:rPr>
              <a:t>Second Outline Level</a:t>
            </a:r>
            <a:endParaRPr b="0" lang="hu-H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latin typeface="Arial"/>
              </a:rPr>
              <a:t>Third Outline Level</a:t>
            </a:r>
            <a:endParaRPr b="0" lang="hu-H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000" spc="-1" strike="noStrike">
                <a:latin typeface="Arial"/>
              </a:rPr>
              <a:t>Fourth Outline Level</a:t>
            </a:r>
            <a:endParaRPr b="0" lang="hu-H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latin typeface="Arial"/>
              </a:rPr>
              <a:t>Fifth Outline Level</a:t>
            </a:r>
            <a:endParaRPr b="0" lang="hu-H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latin typeface="Arial"/>
              </a:rPr>
              <a:t>Sixth Outline Level</a:t>
            </a:r>
            <a:endParaRPr b="0" lang="hu-H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latin typeface="Arial"/>
              </a:rPr>
              <a:t>Seventh Outline Level</a:t>
            </a:r>
            <a:endParaRPr b="0" lang="hu-HU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hu-HU" sz="1400" spc="-1" strike="noStrike">
                <a:latin typeface="Times New Roman"/>
              </a:rPr>
              <a:t>&lt;date/time&gt;</a:t>
            </a:r>
            <a:endParaRPr b="0" lang="hu-HU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hu-HU" sz="1400" spc="-1" strike="noStrike">
                <a:latin typeface="Times New Roman"/>
              </a:rPr>
              <a:t>&lt;footer&gt;</a:t>
            </a:r>
            <a:endParaRPr b="0" lang="hu-HU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E1E6BB96-52F3-49F6-A1E0-613866EB7EF7}" type="slidenum">
              <a:rPr b="0" lang="hu-HU" sz="1400" spc="-1" strike="noStrike">
                <a:latin typeface="Times New Roman"/>
              </a:rPr>
              <a:t>&lt;number&gt;</a:t>
            </a:fld>
            <a:endParaRPr b="0" lang="hu-HU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hu-HU" sz="3200" spc="-1" strike="noStrike">
                <a:latin typeface="Arial"/>
              </a:rPr>
              <a:t>Notes header-footer export</a:t>
            </a:r>
            <a:endParaRPr b="0" lang="hu-H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LibreOfficeDev/7.2.0.0.alpha0$Windows_X86_64 LibreOffice_project/d7f734db2c078ced3ce08ad58cd816a79abe3bcf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2021-05-11T17:17:38Z</dcterms:created>
  <dc:creator>Kelemen Gábor</dc:creator>
  <dc:description/>
  <dc:language>hu-HU</dc:language>
  <cp:lastModifiedBy>Kelemen Gábor</cp:lastModifiedBy>
  <dcterms:modified xsi:type="dcterms:W3CDTF">2021-05-11T17:19:09Z</dcterms:modified>
  <cp:revision>1</cp:revision>
  <dc:subject/>
  <dc:title/>
</cp:coreProperties>
</file>