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253C1-CC7D-4203-ACED-A0048EADE40A}" type="datetimeFigureOut">
              <a:rPr lang="en-US" smtClean="0"/>
              <a:t>2/9/2018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8479D-F144-4A31-A927-C47260A437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3276600" y="1447800"/>
            <a:ext cx="2743200" cy="2819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</cp:revision>
  <dcterms:created xsi:type="dcterms:W3CDTF">2018-02-09T20:04:41Z</dcterms:created>
  <dcterms:modified xsi:type="dcterms:W3CDTF">2018-02-09T20:06:44Z</dcterms:modified>
</cp:coreProperties>
</file>