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4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8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2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8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8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3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5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5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0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2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97AE0-9B14-4846-8D9E-7675F0A3B4B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CE0B6-DE34-466E-B0EE-268703559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0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4177553" y="1864659"/>
            <a:ext cx="2402541" cy="2420470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38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2018-02-09T20:02:46Z</dcterms:created>
  <dcterms:modified xsi:type="dcterms:W3CDTF">2018-02-09T20:03:07Z</dcterms:modified>
</cp:coreProperties>
</file>