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custom.xml" ContentType="application/vnd.openxmlformats-officedocument.custom-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_rels/slideLayout12.xml.rels" ContentType="application/vnd.openxmlformats-package.relationships+xml"/>
  <Override PartName="/ppt/slideLayouts/_rels/slideLayout8.xml.rels" ContentType="application/vnd.openxmlformats-package.relationships+xml"/>
  <Override PartName="/ppt/slideLayouts/_rels/slideLayout11.xml.rels" ContentType="application/vnd.openxmlformats-package.relationships+xml"/>
  <Override PartName="/ppt/slideLayouts/_rels/slideLayout7.xml.rels" ContentType="application/vnd.openxmlformats-package.relationships+xml"/>
  <Override PartName="/ppt/slideLayouts/_rels/slideLayout10.xml.rels" ContentType="application/vnd.openxmlformats-package.relationships+xml"/>
  <Override PartName="/ppt/slideLayouts/_rels/slideLayout6.xml.rels" ContentType="application/vnd.openxmlformats-package.relationships+xml"/>
  <Override PartName="/ppt/slideLayouts/_rels/slideLayout9.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slides/_rels/slide1.xml.rels" ContentType="application/vnd.openxmlformats-package.relationships+xml"/>
  <Override PartName="/ppt/slides/slide1.xml" ContentType="application/vnd.openxmlformats-officedocument.presentationml.slide+xml"/>
  <Override PartName="/ppt/media/image1.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E4FEF6BF-F7F5-4769-99A3-C3834014EE7F}" type="slidenum">
              <a:t>&lt;#&gt;</a:t>
            </a:fld>
          </a:p>
        </p:txBody>
      </p:sp>
      <p:sp>
        <p:nvSpPr>
          <p:cNvPr id="4" name="PlaceHolder 3"/>
          <p:cNvSpPr>
            <a:spLocks noGrp="1"/>
          </p:cNvSpPr>
          <p:nvPr>
            <p:ph type="dt" idx="3"/>
          </p:nvPr>
        </p:nvSpPr>
        <p:spPr/>
        <p:txBody>
          <a:bodyPr/>
          <a:p>
            <a:r>
              <a:rPr lang="pt-BR"/>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pt-BR" sz="4400" spc="-1" strike="noStrike">
              <a:solidFill>
                <a:srgbClr val="000000"/>
              </a:solidFill>
              <a:latin typeface="Arial"/>
            </a:endParaRPr>
          </a:p>
        </p:txBody>
      </p:sp>
      <p:sp>
        <p:nvSpPr>
          <p:cNvPr id="25"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26"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9301C22B-D8CA-4372-AE36-44280303A515}" type="slidenum">
              <a:t>&lt;#&gt;</a:t>
            </a:fld>
          </a:p>
        </p:txBody>
      </p:sp>
      <p:sp>
        <p:nvSpPr>
          <p:cNvPr id="7" name="PlaceHolder 6"/>
          <p:cNvSpPr>
            <a:spLocks noGrp="1"/>
          </p:cNvSpPr>
          <p:nvPr>
            <p:ph type="dt" idx="3"/>
          </p:nvPr>
        </p:nvSpPr>
        <p:spPr/>
        <p:txBody>
          <a:bodyPr/>
          <a:p>
            <a:r>
              <a:rPr lang="pt-BR"/>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pt-BR" sz="4400" spc="-1" strike="noStrike">
              <a:solidFill>
                <a:srgbClr val="000000"/>
              </a:solidFill>
              <a:latin typeface="Arial"/>
            </a:endParaRPr>
          </a:p>
        </p:txBody>
      </p:sp>
      <p:sp>
        <p:nvSpPr>
          <p:cNvPr id="28"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29"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30"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31"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F5D3A94E-DBED-4983-94F3-F807A03AE498}" type="slidenum">
              <a:t>&lt;#&gt;</a:t>
            </a:fld>
          </a:p>
        </p:txBody>
      </p:sp>
      <p:sp>
        <p:nvSpPr>
          <p:cNvPr id="9" name="PlaceHolder 8"/>
          <p:cNvSpPr>
            <a:spLocks noGrp="1"/>
          </p:cNvSpPr>
          <p:nvPr>
            <p:ph type="dt" idx="3"/>
          </p:nvPr>
        </p:nvSpPr>
        <p:spPr/>
        <p:txBody>
          <a:bodyPr/>
          <a:p>
            <a:r>
              <a:rPr lang="pt-BR"/>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pt-BR" sz="4400" spc="-1" strike="noStrike">
              <a:solidFill>
                <a:srgbClr val="000000"/>
              </a:solidFill>
              <a:latin typeface="Arial"/>
            </a:endParaRPr>
          </a:p>
        </p:txBody>
      </p:sp>
      <p:sp>
        <p:nvSpPr>
          <p:cNvPr id="33"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34"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35"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36"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37"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38"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007F2437-1DDE-4202-9A01-B6E5933A8599}" type="slidenum">
              <a:t>&lt;#&gt;</a:t>
            </a:fld>
          </a:p>
        </p:txBody>
      </p:sp>
      <p:sp>
        <p:nvSpPr>
          <p:cNvPr id="11" name="PlaceHolder 10"/>
          <p:cNvSpPr>
            <a:spLocks noGrp="1"/>
          </p:cNvSpPr>
          <p:nvPr>
            <p:ph type="dt" idx="3"/>
          </p:nvPr>
        </p:nvSpPr>
        <p:spPr/>
        <p:txBody>
          <a:bodyPr/>
          <a:p>
            <a:r>
              <a:rPr lang="pt-BR"/>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pt-BR" sz="4400" spc="-1" strike="noStrike">
              <a:solidFill>
                <a:srgbClr val="000000"/>
              </a:solidFill>
              <a:latin typeface="Arial"/>
            </a:endParaRPr>
          </a:p>
        </p:txBody>
      </p:sp>
      <p:sp>
        <p:nvSpPr>
          <p:cNvPr id="4"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indent="0" algn="ctr">
              <a:buNone/>
            </a:pPr>
            <a:endParaRPr b="0" lang="pt-BR"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2267DD7E-FF03-49F5-AD1B-F0A10A869CA5}" type="slidenum">
              <a:t>&lt;#&gt;</a:t>
            </a:fld>
          </a:p>
        </p:txBody>
      </p:sp>
      <p:sp>
        <p:nvSpPr>
          <p:cNvPr id="6" name="PlaceHolder 5"/>
          <p:cNvSpPr>
            <a:spLocks noGrp="1"/>
          </p:cNvSpPr>
          <p:nvPr>
            <p:ph type="dt" idx="3"/>
          </p:nvPr>
        </p:nvSpPr>
        <p:spPr/>
        <p:txBody>
          <a:bodyPr/>
          <a:p>
            <a:r>
              <a:rPr lang="pt-BR"/>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pt-BR" sz="4400" spc="-1" strike="noStrike">
              <a:solidFill>
                <a:srgbClr val="000000"/>
              </a:solidFill>
              <a:latin typeface="Arial"/>
            </a:endParaRPr>
          </a:p>
        </p:txBody>
      </p:sp>
      <p:sp>
        <p:nvSpPr>
          <p:cNvPr id="6"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90FC693B-4177-4016-9FE4-D13FB1D0393F}" type="slidenum">
              <a:t>&lt;#&gt;</a:t>
            </a:fld>
          </a:p>
        </p:txBody>
      </p:sp>
      <p:sp>
        <p:nvSpPr>
          <p:cNvPr id="6" name="PlaceHolder 5"/>
          <p:cNvSpPr>
            <a:spLocks noGrp="1"/>
          </p:cNvSpPr>
          <p:nvPr>
            <p:ph type="dt" idx="3"/>
          </p:nvPr>
        </p:nvSpPr>
        <p:spPr/>
        <p:txBody>
          <a:bodyPr/>
          <a:p>
            <a:r>
              <a:rPr lang="pt-BR"/>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pt-BR" sz="4400" spc="-1" strike="noStrike">
              <a:solidFill>
                <a:srgbClr val="000000"/>
              </a:solidFill>
              <a:latin typeface="Arial"/>
            </a:endParaRPr>
          </a:p>
        </p:txBody>
      </p:sp>
      <p:sp>
        <p:nvSpPr>
          <p:cNvPr id="8"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9"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E5311177-F01F-4F53-ACE8-1DA2E5BA12FD}" type="slidenum">
              <a:t>&lt;#&gt;</a:t>
            </a:fld>
          </a:p>
        </p:txBody>
      </p:sp>
      <p:sp>
        <p:nvSpPr>
          <p:cNvPr id="7" name="PlaceHolder 6"/>
          <p:cNvSpPr>
            <a:spLocks noGrp="1"/>
          </p:cNvSpPr>
          <p:nvPr>
            <p:ph type="dt" idx="3"/>
          </p:nvPr>
        </p:nvSpPr>
        <p:spPr/>
        <p:txBody>
          <a:bodyPr/>
          <a:p>
            <a:r>
              <a:rPr lang="pt-BR"/>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pt-BR" sz="44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CED6B085-B13A-48A9-B041-D6F176294A1E}" type="slidenum">
              <a:t>&lt;#&gt;</a:t>
            </a:fld>
          </a:p>
        </p:txBody>
      </p:sp>
      <p:sp>
        <p:nvSpPr>
          <p:cNvPr id="5" name="PlaceHolder 4"/>
          <p:cNvSpPr>
            <a:spLocks noGrp="1"/>
          </p:cNvSpPr>
          <p:nvPr>
            <p:ph type="dt" idx="3"/>
          </p:nvPr>
        </p:nvSpPr>
        <p:spPr/>
        <p:txBody>
          <a:bodyPr/>
          <a:p>
            <a:r>
              <a:rPr lang="pt-BR"/>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endParaRPr b="0" lang="pt-BR" sz="32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B0593FFD-E4F5-43C0-B7B4-D44F140D9E73}" type="slidenum">
              <a:t>&lt;#&gt;</a:t>
            </a:fld>
          </a:p>
        </p:txBody>
      </p:sp>
      <p:sp>
        <p:nvSpPr>
          <p:cNvPr id="5" name="PlaceHolder 4"/>
          <p:cNvSpPr>
            <a:spLocks noGrp="1"/>
          </p:cNvSpPr>
          <p:nvPr>
            <p:ph type="dt" idx="3"/>
          </p:nvPr>
        </p:nvSpPr>
        <p:spPr/>
        <p:txBody>
          <a:bodyPr/>
          <a:p>
            <a:r>
              <a:rPr lang="pt-BR"/>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pt-BR" sz="4400" spc="-1" strike="noStrike">
              <a:solidFill>
                <a:srgbClr val="000000"/>
              </a:solidFill>
              <a:latin typeface="Arial"/>
            </a:endParaRPr>
          </a:p>
        </p:txBody>
      </p:sp>
      <p:sp>
        <p:nvSpPr>
          <p:cNvPr id="13"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14"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15"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04A828E3-D096-43BB-8C4E-75F530F4A7F7}" type="slidenum">
              <a:t>&lt;#&gt;</a:t>
            </a:fld>
          </a:p>
        </p:txBody>
      </p:sp>
      <p:sp>
        <p:nvSpPr>
          <p:cNvPr id="8" name="PlaceHolder 7"/>
          <p:cNvSpPr>
            <a:spLocks noGrp="1"/>
          </p:cNvSpPr>
          <p:nvPr>
            <p:ph type="dt" idx="3"/>
          </p:nvPr>
        </p:nvSpPr>
        <p:spPr/>
        <p:txBody>
          <a:bodyPr/>
          <a:p>
            <a:r>
              <a:rPr lang="pt-BR"/>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pt-BR" sz="4400" spc="-1" strike="noStrike">
              <a:solidFill>
                <a:srgbClr val="000000"/>
              </a:solidFill>
              <a:latin typeface="Arial"/>
            </a:endParaRPr>
          </a:p>
        </p:txBody>
      </p:sp>
      <p:sp>
        <p:nvSpPr>
          <p:cNvPr id="17"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18"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19"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B34B79FA-2213-460D-9BC1-9D7F63A1005F}" type="slidenum">
              <a:t>&lt;#&gt;</a:t>
            </a:fld>
          </a:p>
        </p:txBody>
      </p:sp>
      <p:sp>
        <p:nvSpPr>
          <p:cNvPr id="8" name="PlaceHolder 7"/>
          <p:cNvSpPr>
            <a:spLocks noGrp="1"/>
          </p:cNvSpPr>
          <p:nvPr>
            <p:ph type="dt" idx="3"/>
          </p:nvPr>
        </p:nvSpPr>
        <p:spPr/>
        <p:txBody>
          <a:bodyPr/>
          <a:p>
            <a:r>
              <a:rPr lang="pt-BR"/>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lgn="ctr">
              <a:buNone/>
            </a:pPr>
            <a:endParaRPr b="0" lang="pt-BR" sz="4400" spc="-1" strike="noStrike">
              <a:solidFill>
                <a:srgbClr val="000000"/>
              </a:solidFill>
              <a:latin typeface="Arial"/>
            </a:endParaRPr>
          </a:p>
        </p:txBody>
      </p:sp>
      <p:sp>
        <p:nvSpPr>
          <p:cNvPr id="21"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22"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23"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pPr indent="0">
              <a:spcBef>
                <a:spcPts val="1417"/>
              </a:spcBef>
              <a:buNone/>
            </a:pPr>
            <a:endParaRPr b="0" lang="pt-BR"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886EAA41-9E81-4069-8DEB-64355682563D}" type="slidenum">
              <a:t>&lt;#&gt;</a:t>
            </a:fld>
          </a:p>
        </p:txBody>
      </p:sp>
      <p:sp>
        <p:nvSpPr>
          <p:cNvPr id="8" name="PlaceHolder 7"/>
          <p:cNvSpPr>
            <a:spLocks noGrp="1"/>
          </p:cNvSpPr>
          <p:nvPr>
            <p:ph type="dt" idx="3"/>
          </p:nvPr>
        </p:nvSpPr>
        <p:spPr/>
        <p:txBody>
          <a:bodyPr/>
          <a:p>
            <a:r>
              <a:rPr lang="pt-BR"/>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ftr" idx="1"/>
          </p:nvPr>
        </p:nvSpPr>
        <p:spPr>
          <a:xfrm>
            <a:off x="4038480" y="6356520"/>
            <a:ext cx="4114080" cy="364320"/>
          </a:xfrm>
          <a:prstGeom prst="rect">
            <a:avLst/>
          </a:prstGeom>
          <a:noFill/>
          <a:ln w="0">
            <a:noFill/>
          </a:ln>
        </p:spPr>
        <p:txBody>
          <a:bodyPr lIns="90000" rIns="90000" tIns="45000" bIns="45000" anchor="ctr">
            <a:noAutofit/>
          </a:bodyPr>
          <a:lstStyle>
            <a:lvl1pPr indent="0" algn="ctr">
              <a:lnSpc>
                <a:spcPct val="100000"/>
              </a:lnSpc>
              <a:buNone/>
              <a:tabLst>
                <a:tab algn="l" pos="0"/>
              </a:tabLst>
              <a:defRPr b="0" lang="pt-BR" sz="1400" spc="-1" strike="noStrike">
                <a:solidFill>
                  <a:srgbClr val="000000"/>
                </a:solidFill>
                <a:latin typeface="Times New Roman"/>
              </a:defRPr>
            </a:lvl1pPr>
          </a:lstStyle>
          <a:p>
            <a:pPr indent="0" algn="ctr">
              <a:lnSpc>
                <a:spcPct val="100000"/>
              </a:lnSpc>
              <a:buNone/>
              <a:tabLst>
                <a:tab algn="l" pos="0"/>
              </a:tabLst>
            </a:pPr>
            <a:r>
              <a:rPr b="0" lang="pt-BR" sz="1400" spc="-1" strike="noStrike">
                <a:solidFill>
                  <a:srgbClr val="000000"/>
                </a:solidFill>
                <a:latin typeface="Times New Roman"/>
              </a:rPr>
              <a:t> </a:t>
            </a:r>
            <a:endParaRPr b="0" lang="pt-BR" sz="1400" spc="-1" strike="noStrike">
              <a:solidFill>
                <a:srgbClr val="000000"/>
              </a:solidFill>
              <a:latin typeface="Times New Roman"/>
            </a:endParaRPr>
          </a:p>
        </p:txBody>
      </p:sp>
      <p:sp>
        <p:nvSpPr>
          <p:cNvPr id="1" name="PlaceHolder 2"/>
          <p:cNvSpPr>
            <a:spLocks noGrp="1"/>
          </p:cNvSpPr>
          <p:nvPr>
            <p:ph type="sldNum" idx="2"/>
          </p:nvPr>
        </p:nvSpPr>
        <p:spPr>
          <a:xfrm>
            <a:off x="8610480" y="6356520"/>
            <a:ext cx="2742480" cy="364320"/>
          </a:xfrm>
          <a:prstGeom prst="rect">
            <a:avLst/>
          </a:prstGeom>
          <a:noFill/>
          <a:ln w="0">
            <a:noFill/>
          </a:ln>
        </p:spPr>
        <p:txBody>
          <a:bodyPr lIns="90000" rIns="90000" tIns="45000" bIns="45000" anchor="ctr">
            <a:noAutofit/>
          </a:bodyPr>
          <a:lstStyle>
            <a:lvl1pPr indent="0" algn="r">
              <a:lnSpc>
                <a:spcPct val="100000"/>
              </a:lnSpc>
              <a:buNone/>
              <a:tabLst>
                <a:tab algn="l" pos="0"/>
              </a:tabLst>
              <a:defRPr b="0" lang="pt-BR" sz="1200" spc="-1" strike="noStrike">
                <a:solidFill>
                  <a:srgbClr val="8b8b8b"/>
                </a:solidFill>
                <a:latin typeface="Calibri"/>
              </a:defRPr>
            </a:lvl1pPr>
          </a:lstStyle>
          <a:p>
            <a:pPr indent="0" algn="r">
              <a:lnSpc>
                <a:spcPct val="100000"/>
              </a:lnSpc>
              <a:buNone/>
              <a:tabLst>
                <a:tab algn="l" pos="0"/>
              </a:tabLst>
            </a:pPr>
            <a:fld id="{76DFB593-40E2-4244-AA35-A96FEF06A128}" type="slidenum">
              <a:rPr b="0" lang="pt-BR" sz="1200" spc="-1" strike="noStrike">
                <a:solidFill>
                  <a:srgbClr val="8b8b8b"/>
                </a:solidFill>
                <a:latin typeface="Calibri"/>
              </a:rPr>
              <a:t>1</a:t>
            </a:fld>
            <a:endParaRPr b="0" lang="pt-BR" sz="1200" spc="-1" strike="noStrike">
              <a:solidFill>
                <a:srgbClr val="000000"/>
              </a:solidFill>
              <a:latin typeface="Times New Roman"/>
            </a:endParaRPr>
          </a:p>
        </p:txBody>
      </p:sp>
      <p:sp>
        <p:nvSpPr>
          <p:cNvPr id="2" name="PlaceHolder 3"/>
          <p:cNvSpPr>
            <a:spLocks noGrp="1"/>
          </p:cNvSpPr>
          <p:nvPr>
            <p:ph type="dt" idx="3"/>
          </p:nvPr>
        </p:nvSpPr>
        <p:spPr>
          <a:xfrm>
            <a:off x="838080" y="6356520"/>
            <a:ext cx="2742480" cy="364320"/>
          </a:xfrm>
          <a:prstGeom prst="rect">
            <a:avLst/>
          </a:prstGeom>
          <a:noFill/>
          <a:ln w="0">
            <a:noFill/>
          </a:ln>
        </p:spPr>
        <p:txBody>
          <a:bodyPr lIns="90000" rIns="90000" tIns="45000" bIns="45000" anchor="ctr">
            <a:noAutofit/>
          </a:bodyPr>
          <a:lstStyle>
            <a:lvl1pPr indent="0">
              <a:buNone/>
              <a:defRPr b="0" lang="pt-BR" sz="1400" spc="-1" strike="noStrike">
                <a:solidFill>
                  <a:srgbClr val="000000"/>
                </a:solidFill>
                <a:latin typeface="Times New Roman"/>
              </a:defRPr>
            </a:lvl1pPr>
          </a:lstStyle>
          <a:p>
            <a:pPr indent="0">
              <a:buNone/>
            </a:pPr>
            <a:r>
              <a:rPr b="0" lang="pt-BR" sz="1400" spc="-1" strike="noStrike">
                <a:solidFill>
                  <a:srgbClr val="000000"/>
                </a:solidFill>
                <a:latin typeface="Times New Roman"/>
              </a:rPr>
              <a:t> </a:t>
            </a:r>
            <a:endParaRPr b="0" lang="pt-BR"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9" name="CaixaDeTexto 5"/>
          <p:cNvSpPr/>
          <p:nvPr/>
        </p:nvSpPr>
        <p:spPr>
          <a:xfrm>
            <a:off x="550800" y="374400"/>
            <a:ext cx="6766560" cy="6382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pt-BR" sz="3600" spc="-1" strike="noStrike">
                <a:solidFill>
                  <a:srgbClr val="000000"/>
                </a:solidFill>
                <a:latin typeface="Bookman Old Style"/>
                <a:ea typeface="DejaVu Sans"/>
              </a:rPr>
              <a:t>Objetivos da apresentação</a:t>
            </a:r>
            <a:endParaRPr b="0" lang="pt-BR" sz="3600" spc="-1" strike="noStrike">
              <a:solidFill>
                <a:srgbClr val="000000"/>
              </a:solidFill>
              <a:latin typeface="Arial"/>
            </a:endParaRPr>
          </a:p>
        </p:txBody>
      </p:sp>
      <p:sp>
        <p:nvSpPr>
          <p:cNvPr id="40" name="CaixaDeTexto 7"/>
          <p:cNvSpPr/>
          <p:nvPr/>
        </p:nvSpPr>
        <p:spPr>
          <a:xfrm>
            <a:off x="550800" y="1282680"/>
            <a:ext cx="7136640" cy="4782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pt-BR" sz="2800" spc="-1" strike="noStrike">
                <a:solidFill>
                  <a:srgbClr val="000000"/>
                </a:solidFill>
                <a:latin typeface="Avenir Next LT Pro"/>
                <a:ea typeface="DejaVu Sans"/>
              </a:rPr>
              <a:t>Maecenas a bibendum enim</a:t>
            </a:r>
            <a:endParaRPr b="0" lang="pt-BR" sz="2800" spc="-1" strike="noStrike">
              <a:solidFill>
                <a:srgbClr val="000000"/>
              </a:solidFill>
              <a:latin typeface="Arial"/>
            </a:endParaRPr>
          </a:p>
          <a:p>
            <a:pPr>
              <a:lnSpc>
                <a:spcPct val="100000"/>
              </a:lnSpc>
            </a:pPr>
            <a:r>
              <a:rPr b="0" lang="pt-BR" sz="2800" spc="-1" strike="noStrike">
                <a:solidFill>
                  <a:srgbClr val="000000"/>
                </a:solidFill>
                <a:latin typeface="Avenir Next LT Pro"/>
                <a:ea typeface="DejaVu Sans"/>
              </a:rPr>
              <a:t>Lorem ipsum dolor sit amet, consectetur adipiscing elit. Proin cursus pellentesque ipsum, eget commodo dui commodo a. Maecenas accumsan dolor nec enim volutpat consequat. Vestibulum sit amet tortor hendrerit, euismod massa nec, eleifend felis. Vivamus eros est, placerat vel dapibus sed, pellentesque quis neque. Integer eleifend neque ut felis cursus ultrices. </a:t>
            </a:r>
            <a:endParaRPr b="0" lang="pt-BR"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43</TotalTime>
  <Application>LibreOffice/7.5.3.2$Linux_X86_64 LibreOffice_project/50$Build-2</Application>
  <AppVersion>15.0000</AppVersion>
  <Words>97</Words>
  <Paragraphs>16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2023-05-22T00:40:46Z</dcterms:created>
  <dc:creator>Luana Andrade</dc:creator>
  <dc:description/>
  <dc:language>pt-BR</dc:language>
  <cp:lastModifiedBy>Rafael Lima</cp:lastModifiedBy>
  <dcterms:modified xsi:type="dcterms:W3CDTF">2023-05-25T10:01:15Z</dcterms:modified>
  <cp:revision>3</cp:revision>
  <dc:subject/>
  <dc:title>Apresentação do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6</vt:i4>
  </property>
</Properties>
</file>