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84E11-4A88-40D3-986D-42DD396D647D}" type="datetimeFigureOut">
              <a:rPr lang="en-US" smtClean="0"/>
              <a:t>8/10/2010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127A4-19D5-4B38-95A9-46A4C99FC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E6DF-65FE-45B5-92F5-9F57DD41B3D7}" type="datetime1">
              <a:rPr lang="en-US" smtClean="0"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82CC-1C48-412C-8F19-6EC2FDDBB4AF}" type="datetime1">
              <a:rPr lang="en-US" smtClean="0"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A44E8-9785-49DD-8CBC-B89CBD1E92BF}" type="datetime1">
              <a:rPr lang="en-US" smtClean="0"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CD46-9EE6-4CEF-A661-57175630F236}" type="datetime1">
              <a:rPr lang="en-US" smtClean="0"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0279B-30E4-420D-A64C-520620CE0D1C}" type="datetime1">
              <a:rPr lang="en-US" smtClean="0"/>
              <a:t>8/10/2010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09A5-01BF-469F-992E-F7980B6138A4}" type="datetime1">
              <a:rPr lang="en-US" smtClean="0"/>
              <a:t>8/10/2010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7A06-FFF4-44A1-8168-159E725BB1E1}" type="datetime1">
              <a:rPr lang="en-US" smtClean="0"/>
              <a:t>8/10/2010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BC472-AA82-41F8-B667-A8E63F3A53BC}" type="datetime1">
              <a:rPr lang="en-US" smtClean="0"/>
              <a:t>8/10/2010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7C275-A9CE-44A2-B2E0-DAFEDB9A3866}" type="datetime1">
              <a:rPr lang="en-US" smtClean="0"/>
              <a:t>8/10/2010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3FFE8-3C29-4128-9FFA-E142F67E1B13}" type="datetime1">
              <a:rPr lang="en-US" smtClean="0"/>
              <a:t>8/10/2010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5B91-48D7-449F-A3EE-C988F6D27C09}" type="datetime1">
              <a:rPr lang="en-US" smtClean="0"/>
              <a:t>8/10/2010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1E2D6E8-7FD5-4FD7-B04A-29955518AE24}" type="datetime1">
              <a:rPr lang="en-US" smtClean="0"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B6C3553-CDD1-4BC0-9471-5D07CF5A70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DE16-4540-4C06-AD17-2832E29EB350}" type="datetime1">
              <a:rPr lang="en-US" smtClean="0"/>
              <a:t>8/10/2010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3553-CDD1-4BC0-9471-5D07CF5A7067}" type="slidenum">
              <a:rPr lang="en-US" smtClean="0"/>
              <a:t>1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57200" y="533400"/>
                <a:ext cx="862774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𝐴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l-GR" i="1" smtClean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33400"/>
                <a:ext cx="862774" cy="274320"/>
              </a:xfrm>
              <a:prstGeom prst="rect">
                <a:avLst/>
              </a:prstGeom>
              <a:blipFill rotWithShape="1">
                <a:blip r:embed="rId2"/>
                <a:stretch>
                  <a:fillRect r="-9859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676400" y="296005"/>
                <a:ext cx="2686368" cy="749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BR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t-BR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BR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pt-BR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pt-BR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pt-BR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pt-BR" i="1" smtClean="0">
                              <a:latin typeface="Cambria Math"/>
                            </a:rPr>
                            <m:t>𝑘</m:t>
                          </m:r>
                          <m:r>
                            <a:rPr lang="pt-BR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pt-BR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pt-BR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pt-BR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t-BR" i="1" smtClean="0">
                                      <a:latin typeface="Cambria Math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pt-BR" i="1" smtClean="0">
                                      <a:latin typeface="Cambria Math"/>
                                    </a:rPr>
                                    <m:t>𝑘</m:t>
                                  </m:r>
                                </m:den>
                              </m:f>
                            </m:e>
                          </m:d>
                          <m:sSup>
                            <m:sSupPr>
                              <m:ctrlPr>
                                <a:rPr lang="pt-BR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t-BR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BR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  <m:sSup>
                            <m:sSupPr>
                              <m:ctrlPr>
                                <a:rPr lang="pt-BR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t-BR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pt-BR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pt-BR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pt-BR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296005"/>
                <a:ext cx="2686368" cy="749110"/>
              </a:xfrm>
              <a:prstGeom prst="rect">
                <a:avLst/>
              </a:prstGeom>
              <a:blipFill rotWithShape="1">
                <a:blip r:embed="rId3"/>
                <a:stretch>
                  <a:fillRect r="-680" b="-7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572000" y="297148"/>
                <a:ext cx="4208018" cy="747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pt-BR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BR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t-BR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pt-BR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pt-BR" i="1" smtClean="0">
                          <a:latin typeface="Cambria Math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pt-BR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pt-BR" i="1" smtClean="0">
                              <a:latin typeface="Cambria Math"/>
                            </a:rPr>
                            <m:t>𝑛</m:t>
                          </m:r>
                          <m:r>
                            <a:rPr lang="pt-BR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i="1" smtClean="0">
                              <a:latin typeface="Cambria Math"/>
                            </a:rPr>
                            <m:t>∞</m:t>
                          </m:r>
                        </m:sup>
                        <m:e>
                          <m:d>
                            <m:dPr>
                              <m:ctrlPr>
                                <a:rPr lang="pt-BR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BR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BR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pt-BR" i="1" smtClean="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pt-BR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BR" i="0" smtClean="0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f>
                                    <m:fPr>
                                      <m:ctrlPr>
                                        <a:rPr lang="pt-BR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  <m:r>
                                        <a:rPr lang="pt-BR" i="1" smtClean="0">
                                          <a:latin typeface="Cambria Math"/>
                                        </a:rPr>
                                        <m:t>𝜋</m:t>
                                      </m:r>
                                      <m:r>
                                        <a:rPr lang="pt-BR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pt-BR" i="1" smtClean="0">
                                          <a:latin typeface="Cambria Math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func>
                              <m:r>
                                <a:rPr lang="pt-BR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pt-BR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BR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pt-BR" i="1" smtClean="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pt-BR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BR" i="0" smtClean="0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f>
                                    <m:fPr>
                                      <m:ctrlPr>
                                        <a:rPr lang="pt-BR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  <m:r>
                                        <a:rPr lang="pt-BR" i="1" smtClean="0">
                                          <a:latin typeface="Cambria Math"/>
                                        </a:rPr>
                                        <m:t>𝜋</m:t>
                                      </m:r>
                                      <m:r>
                                        <a:rPr lang="pt-BR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pt-BR" i="1" smtClean="0">
                                          <a:latin typeface="Cambria Math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func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97148"/>
                <a:ext cx="4208018" cy="747967"/>
              </a:xfrm>
              <a:prstGeom prst="rect">
                <a:avLst/>
              </a:prstGeom>
              <a:blipFill rotWithShape="1">
                <a:blip r:embed="rId4"/>
                <a:stretch>
                  <a:fillRect r="-435" b="-7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57200" y="1905000"/>
            <a:ext cx="838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ym typeface="Wingdings"/>
              </a:rPr>
              <a:t>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202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</TotalTime>
  <Words>72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Apothecary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TravisH</dc:creator>
  <cp:lastModifiedBy>TravisH</cp:lastModifiedBy>
  <cp:revision>1</cp:revision>
  <dcterms:created xsi:type="dcterms:W3CDTF">2010-08-10T18:51:20Z</dcterms:created>
  <dcterms:modified xsi:type="dcterms:W3CDTF">2010-08-10T19:00:51Z</dcterms:modified>
</cp:coreProperties>
</file>