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FFFF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7" y="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77ECD-A0D7-43F4-A5C1-84A76ACDF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641433-B531-7F07-D001-6819BC24D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BD002-5719-A4BB-E836-C1A81D1FA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BDE8-5172-45FB-AF47-5694056DA38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2A102-3C6C-112C-CA37-56125CE89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0AFF7-BE77-200C-969A-D91BEB7D5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C0143-92BC-4AF0-9AE6-FF5AD1E1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07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900A1-013C-0DDF-8806-8A5A30AA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8E110-EE5E-B08D-C923-F38040CA1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495F1-4650-6775-A5CC-BDA6B83E5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BDE8-5172-45FB-AF47-5694056DA38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5FFDA-E21F-5175-44E2-B0EC5B03D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13755-6586-A23F-24F1-F79159213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C0143-92BC-4AF0-9AE6-FF5AD1E1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08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F72A6-35FC-5221-2E71-0C95A82B0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68DEE6-9525-7D28-3CBD-904C04486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BDE8-5172-45FB-AF47-5694056DA38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3B5C07-3E0A-9E71-CF16-7037FCD51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AD67E5-EBAB-844F-325E-B3E4E32B3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C0143-92BC-4AF0-9AE6-FF5AD1E1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43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02477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F6162-791A-6C8F-642D-1892DFB09D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7D46B2-DF49-89FB-A93F-5AB711694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8C8CC-59D0-69EC-4E63-A63D8494E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048F-D65A-48CC-B773-0059F3D37F2C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B3020-56C5-2693-B0A6-D3662011E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0B9C7-17B8-D1E3-2E4E-EE11E288A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8E5E-7829-4315-AE0E-64AB4057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4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6B0D3-4D87-517D-5BCE-708B12276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8531F-6AA9-ECB0-4504-8A5E7E7DF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633FE-C8CE-92F6-593B-12435FF51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048F-D65A-48CC-B773-0059F3D37F2C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C2EA7-D6AC-B103-FEB8-07AC9288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6BBE4-C929-BCFD-29DC-7E0F92B2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8E5E-7829-4315-AE0E-64AB4057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79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82DDD-C987-A4DF-0FC1-0B7A4DC50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04A401-43C6-2CCB-C890-7DA30DDE1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048F-D65A-48CC-B773-0059F3D37F2C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C79C50-EC93-1AA9-FBF2-1D51ACC69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3A24F4-F6EE-0783-B36F-F1A506269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8E5E-7829-4315-AE0E-64AB4057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7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B0A9C2-47BC-766F-89AA-630DD255E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AB0F5-F46B-7AFC-2077-AAB478F8C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B480E-1118-89D5-05ED-97D3FD0F1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45BDE8-5172-45FB-AF47-5694056DA38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67588-BEA8-E190-2C2F-6E02419BA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739C4-A3EB-0555-1E7A-0D76D169D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3C0143-92BC-4AF0-9AE6-FF5AD1E1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0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89000">
              <a:schemeClr val="accent1">
                <a:lumMod val="5000"/>
                <a:lumOff val="95000"/>
              </a:schemeClr>
            </a:gs>
            <a:gs pos="100000">
              <a:srgbClr val="CCCC00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919CB5-9BDB-667C-9E88-12E75E0EA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B303B-758B-450E-CB10-57F6CF07A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94361-41D5-2262-7F05-6370EFE3BF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2A048F-D65A-48CC-B773-0059F3D37F2C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7A0A5-1DC3-933B-9C3E-1CA6B81D2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379B4-E010-A27B-F9DA-B855F84240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EA8E5E-7829-4315-AE0E-64AB4057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3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C7A32-5DD5-BE24-1CCA-5BD3C1A03D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New Functions in Calc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A3A58A-4AED-3569-E019-0BFD4C6FEB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Workshop</a:t>
            </a:r>
          </a:p>
          <a:p>
            <a:r>
              <a:rPr lang="en-US" dirty="0"/>
              <a:t>with</a:t>
            </a:r>
          </a:p>
          <a:p>
            <a:r>
              <a:rPr lang="en-US" dirty="0"/>
              <a:t>Regina Henschel</a:t>
            </a:r>
          </a:p>
        </p:txBody>
      </p:sp>
    </p:spTree>
    <p:extLst>
      <p:ext uri="{BB962C8B-B14F-4D97-AF65-F5344CB8AC3E}">
        <p14:creationId xmlns:p14="http://schemas.microsoft.com/office/powerpoint/2010/main" val="129156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9AC31-AB54-1F96-D221-ED5FA85E3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Functions in Calc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B8C09-0829-8F48-DE89-EF7F583CD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SORT</a:t>
            </a:r>
          </a:p>
          <a:p>
            <a:r>
              <a:rPr lang="en-US" dirty="0"/>
              <a:t>SORTBY</a:t>
            </a:r>
          </a:p>
          <a:p>
            <a:r>
              <a:rPr lang="en-US" dirty="0"/>
              <a:t>FILTER</a:t>
            </a:r>
          </a:p>
          <a:p>
            <a:r>
              <a:rPr lang="en-US" dirty="0"/>
              <a:t>RANDARRAY</a:t>
            </a:r>
          </a:p>
          <a:p>
            <a:r>
              <a:rPr lang="en-US" dirty="0"/>
              <a:t>UNIQUE</a:t>
            </a:r>
          </a:p>
          <a:p>
            <a:r>
              <a:rPr lang="en-US" dirty="0"/>
              <a:t>SEQUENCE</a:t>
            </a:r>
          </a:p>
          <a:p>
            <a:r>
              <a:rPr lang="en-US" dirty="0"/>
              <a:t>XLOOKUP</a:t>
            </a:r>
          </a:p>
          <a:p>
            <a:r>
              <a:rPr lang="en-US" dirty="0"/>
              <a:t>XMATCH</a:t>
            </a:r>
          </a:p>
          <a:p>
            <a:r>
              <a:rPr lang="en-US" dirty="0"/>
              <a:t>LET</a:t>
            </a:r>
          </a:p>
        </p:txBody>
      </p:sp>
    </p:spTree>
    <p:extLst>
      <p:ext uri="{BB962C8B-B14F-4D97-AF65-F5344CB8AC3E}">
        <p14:creationId xmlns:p14="http://schemas.microsoft.com/office/powerpoint/2010/main" val="3189842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57F4DC13-6039-EA34-BC39-3496EA460B6A}"/>
              </a:ext>
            </a:extLst>
          </p:cNvPr>
          <p:cNvSpPr/>
          <p:nvPr/>
        </p:nvSpPr>
        <p:spPr>
          <a:xfrm>
            <a:off x="7572022" y="1148643"/>
            <a:ext cx="3059289" cy="1027288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Database with SQL and import of tables and queries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846D8F6-79FE-8F0C-D8E2-FFE2F2714863}"/>
              </a:ext>
            </a:extLst>
          </p:cNvPr>
          <p:cNvSpPr/>
          <p:nvPr/>
        </p:nvSpPr>
        <p:spPr>
          <a:xfrm>
            <a:off x="7356122" y="4306714"/>
            <a:ext cx="3059289" cy="1027288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Database Window with Filter and Sort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19A5F70-38CB-BD41-B036-52EFB658F9D3}"/>
              </a:ext>
            </a:extLst>
          </p:cNvPr>
          <p:cNvSpPr/>
          <p:nvPr/>
        </p:nvSpPr>
        <p:spPr>
          <a:xfrm>
            <a:off x="1722967" y="4667954"/>
            <a:ext cx="3939822" cy="120226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Database Range with multi-level sort, several sort algorithm, and filter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6DA0393-8613-1383-B7F0-08CE99DB8BC4}"/>
              </a:ext>
            </a:extLst>
          </p:cNvPr>
          <p:cNvSpPr/>
          <p:nvPr/>
        </p:nvSpPr>
        <p:spPr>
          <a:xfrm>
            <a:off x="633589" y="1044225"/>
            <a:ext cx="3059289" cy="1027288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 Pilot with automatic sort and optional filter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B94D6B4-2EC7-47C1-05D2-4A8814D352BA}"/>
              </a:ext>
            </a:extLst>
          </p:cNvPr>
          <p:cNvSpPr/>
          <p:nvPr/>
        </p:nvSpPr>
        <p:spPr>
          <a:xfrm>
            <a:off x="3692878" y="2164643"/>
            <a:ext cx="3939822" cy="18908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Existing Sorting and Filtering Features</a:t>
            </a:r>
          </a:p>
        </p:txBody>
      </p:sp>
    </p:spTree>
    <p:extLst>
      <p:ext uri="{BB962C8B-B14F-4D97-AF65-F5344CB8AC3E}">
        <p14:creationId xmlns:p14="http://schemas.microsoft.com/office/powerpoint/2010/main" val="2056943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D7301-188E-B542-BF8C-5B5D9E1555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Demo Database with SQL and linked Query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94C8AB4-8B8C-F4C5-7BEF-18CF4D36A3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accent5">
              <a:lumMod val="75000"/>
            </a:schemeClr>
          </a:solidFill>
        </p:spPr>
        <p:txBody>
          <a:bodyPr anchor="ctr" anchorCtr="1"/>
          <a:lstStyle/>
          <a:p>
            <a:r>
              <a:rPr lang="en-US" dirty="0">
                <a:solidFill>
                  <a:schemeClr val="bg1"/>
                </a:solidFill>
              </a:rPr>
              <a:t>Click to start video</a:t>
            </a:r>
          </a:p>
        </p:txBody>
      </p:sp>
    </p:spTree>
    <p:extLst>
      <p:ext uri="{BB962C8B-B14F-4D97-AF65-F5344CB8AC3E}">
        <p14:creationId xmlns:p14="http://schemas.microsoft.com/office/powerpoint/2010/main" val="206086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D2D9D-6268-B9B1-798F-45B61A821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60930-51CA-53C7-914A-BB0004C20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file</a:t>
            </a:r>
          </a:p>
          <a:p>
            <a:r>
              <a:rPr lang="en-US" dirty="0"/>
              <a:t>Define Database Range containing labels and totals</a:t>
            </a:r>
          </a:p>
          <a:p>
            <a:r>
              <a:rPr lang="en-US" dirty="0"/>
              <a:t>Define Sort by Gender and then by Time</a:t>
            </a:r>
          </a:p>
          <a:p>
            <a:r>
              <a:rPr lang="en-US" dirty="0"/>
              <a:t>Export sorted result to sheet2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99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7C93A-BD6D-921E-B482-3FCDC17C5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Exercise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788BDF9-5B72-0981-CD19-8A29C309EB34}"/>
              </a:ext>
            </a:extLst>
          </p:cNvPr>
          <p:cNvSpPr/>
          <p:nvPr/>
        </p:nvSpPr>
        <p:spPr>
          <a:xfrm>
            <a:off x="948267" y="1433689"/>
            <a:ext cx="4165600" cy="97931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Press space bar to show solution</a:t>
            </a:r>
          </a:p>
        </p:txBody>
      </p:sp>
    </p:spTree>
    <p:extLst>
      <p:ext uri="{BB962C8B-B14F-4D97-AF65-F5344CB8AC3E}">
        <p14:creationId xmlns:p14="http://schemas.microsoft.com/office/powerpoint/2010/main" val="1539548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09D36-506D-B0AC-0D96-AD34B8640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New Functions?</a:t>
            </a:r>
          </a:p>
        </p:txBody>
      </p:sp>
    </p:spTree>
    <p:extLst>
      <p:ext uri="{BB962C8B-B14F-4D97-AF65-F5344CB8AC3E}">
        <p14:creationId xmlns:p14="http://schemas.microsoft.com/office/powerpoint/2010/main" val="1276238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Custom Design</vt:lpstr>
      <vt:lpstr>New Functions in Calc</vt:lpstr>
      <vt:lpstr>New Functions in Calc</vt:lpstr>
      <vt:lpstr>PowerPoint Presentation</vt:lpstr>
      <vt:lpstr>Demo Database with SQL and linked Query</vt:lpstr>
      <vt:lpstr>Exercise 1</vt:lpstr>
      <vt:lpstr>Solution Exercise</vt:lpstr>
      <vt:lpstr>Why New Functions?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Regina Henschel</dc:creator>
  <cp:lastModifiedBy>Regina Henschel</cp:lastModifiedBy>
  <cp:revision>1</cp:revision>
  <dcterms:created xsi:type="dcterms:W3CDTF">2024-08-21T20:40:54Z</dcterms:created>
  <dcterms:modified xsi:type="dcterms:W3CDTF">2024-08-21T20:46:37Z</dcterms:modified>
</cp:coreProperties>
</file>