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4057" r:id="rId2"/>
  </p:sldMasterIdLst>
  <p:notesMasterIdLst>
    <p:notesMasterId r:id="rId5"/>
  </p:notesMasterIdLst>
  <p:sldIdLst>
    <p:sldId id="294" r:id="rId3"/>
    <p:sldId id="295" r:id="rId4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ha Mercedes Sosa Ruiz" initials="Mms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654"/>
    <a:srgbClr val="FFCCCC"/>
    <a:srgbClr val="9CB6C2"/>
    <a:srgbClr val="99CCFF"/>
    <a:srgbClr val="FF9999"/>
    <a:srgbClr val="FFCCFF"/>
    <a:srgbClr val="DFBC3B"/>
    <a:srgbClr val="3366CC"/>
    <a:srgbClr val="669900"/>
    <a:srgbClr val="B7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16" autoAdjust="0"/>
    <p:restoredTop sz="94608" autoAdjust="0"/>
  </p:normalViewPr>
  <p:slideViewPr>
    <p:cSldViewPr>
      <p:cViewPr varScale="1">
        <p:scale>
          <a:sx n="65" d="100"/>
          <a:sy n="65" d="100"/>
        </p:scale>
        <p:origin x="66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742125984251967E-2"/>
          <c:y val="3.8943759172132199E-2"/>
          <c:w val="0.95035570986659934"/>
          <c:h val="0.65285536803234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D0-455F-96D0-8FAE6E4B30F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D0-455F-96D0-8FAE6E4B30F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D0-455F-96D0-8FAE6E4B30F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9D0-455F-96D0-8FAE6E4B30F9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D0-455F-96D0-8FAE6E4B30F9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Hoja1!$G$2:$G$5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9D0-455F-96D0-8FAE6E4B30F9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JULIO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Hoja1!$H$2:$H$5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9D0-455F-96D0-8FAE6E4B30F9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AGOSTO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Hoja1!$I$2:$I$5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9D0-455F-96D0-8FAE6E4B30F9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SEPTIEMBRE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Hoja1!$J$2:$J$5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9D0-455F-96D0-8FAE6E4B30F9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OCTUBRE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Hoja1!$K$2:$K$5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9D0-455F-96D0-8FAE6E4B30F9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NOVIEMBRE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Hoja1!$L$2:$L$5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9D0-455F-96D0-8FAE6E4B30F9}"/>
            </c:ext>
          </c:extLst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DICIEMBRE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Hoja1!$M$2:$M$5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9D0-455F-96D0-8FAE6E4B3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932675456"/>
        <c:axId val="-1932681440"/>
        <c:axId val="0"/>
      </c:bar3DChart>
      <c:catAx>
        <c:axId val="-193267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932681440"/>
        <c:crosses val="autoZero"/>
        <c:auto val="1"/>
        <c:lblAlgn val="ctr"/>
        <c:lblOffset val="100"/>
        <c:noMultiLvlLbl val="0"/>
      </c:catAx>
      <c:valAx>
        <c:axId val="-1932681440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932675456"/>
        <c:crosses val="autoZero"/>
        <c:crossBetween val="between"/>
        <c:majorUnit val="5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466539719955392E-2"/>
          <c:y val="1.4721527346625688E-2"/>
          <c:w val="0.91819326282880065"/>
          <c:h val="0.52152421762680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D9-40CA-9085-825EF55E1D8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D9-40CA-9085-825EF55E1D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Hoja1!$D$2:$D$3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D9-40CA-9085-825EF55E1D8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ABRIL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Hoja1!$E$2:$E$3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D9-40CA-9085-825EF55E1D83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MAYO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Hoja1!$F$2:$F$3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D9-40CA-9085-825EF55E1D83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JUNIO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Hoja1!$G$2:$G$3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D9-40CA-9085-825EF55E1D83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JULIO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Hoja1!$H$2:$H$3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D9-40CA-9085-825EF55E1D83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AGOSTO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Hoja1!$I$2:$I$3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ED9-40CA-9085-825EF55E1D83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META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Hoja1!$J$2:$J$3</c:f>
              <c:numCache>
                <c:formatCode>0%</c:formatCode>
                <c:ptCount val="2"/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ED9-40CA-9085-825EF55E1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932682528"/>
        <c:axId val="-2049582624"/>
        <c:axId val="0"/>
      </c:bar3DChart>
      <c:catAx>
        <c:axId val="-19326825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-2049582624"/>
        <c:crosses val="autoZero"/>
        <c:auto val="1"/>
        <c:lblAlgn val="ctr"/>
        <c:lblOffset val="100"/>
        <c:noMultiLvlLbl val="0"/>
      </c:catAx>
      <c:valAx>
        <c:axId val="-2049582624"/>
        <c:scaling>
          <c:orientation val="minMax"/>
          <c:max val="1400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s-CO" sz="800" baseline="0"/>
            </a:pPr>
            <a:endParaRPr lang="hu-HU"/>
          </a:p>
        </c:txPr>
        <c:crossAx val="-193268252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CO" sz="800" baseline="0"/>
            </a:pPr>
            <a:endParaRPr lang="hu-H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6CF9E-2915-4C78-AFDD-9283C576E216}" type="datetimeFigureOut">
              <a:rPr lang="es-CO" smtClean="0"/>
              <a:pPr/>
              <a:t>16/09/2022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B6E81-612F-4170-B871-FC7FCCE4744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21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6E81-612F-4170-B871-FC7FCCE4744A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609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02" name="Picture 2" descr="Hintergr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pic>
        <p:nvPicPr>
          <p:cNvPr id="1075213" name="Picture 13" descr="Himm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27075" y="1260475"/>
            <a:ext cx="6757988" cy="1143000"/>
          </a:xfrm>
        </p:spPr>
        <p:txBody>
          <a:bodyPr lIns="91440" rIns="91440" anchor="b"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0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pic>
        <p:nvPicPr>
          <p:cNvPr id="1075211" name="Picture 11" descr="schatt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</p:spPr>
      </p:pic>
      <p:pic>
        <p:nvPicPr>
          <p:cNvPr id="1075216" name="Picture 16" descr="PP small"/>
          <p:cNvPicPr>
            <a:picLocks noChangeAspect="1" noChangeArrowheads="1"/>
          </p:cNvPicPr>
          <p:nvPr/>
        </p:nvPicPr>
        <p:blipFill>
          <a:blip r:embed="rId5" cstate="print"/>
          <a:srcRect b="34532"/>
          <a:stretch>
            <a:fillRect/>
          </a:stretch>
        </p:blipFill>
        <p:spPr bwMode="auto">
          <a:xfrm>
            <a:off x="6432550" y="6191250"/>
            <a:ext cx="2419350" cy="3032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5600" y="230188"/>
            <a:ext cx="2100263" cy="56594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03225" y="230188"/>
            <a:ext cx="6149975" cy="5659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51B726-10BF-4DF0-8CDA-75B1BFCC2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3" imgW="7606349" imgH="6095238" progId="">
                  <p:embed/>
                </p:oleObj>
              </mc:Choice>
              <mc:Fallback>
                <p:oleObj name="Image" r:id="rId3" imgW="7606349" imgH="6095238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/>
            <a:ahLst/>
            <a:cxnLst>
              <a:cxn ang="0">
                <a:pos x="0" y="1845"/>
              </a:cxn>
              <a:cxn ang="0">
                <a:pos x="0" y="1336"/>
              </a:cxn>
              <a:cxn ang="0">
                <a:pos x="3664" y="1456"/>
              </a:cxn>
              <a:cxn ang="0">
                <a:pos x="5776" y="0"/>
              </a:cxn>
              <a:cxn ang="0">
                <a:pos x="5752" y="1845"/>
              </a:cxn>
              <a:cxn ang="0">
                <a:pos x="0" y="1845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DO"/>
          </a:p>
        </p:txBody>
      </p:sp>
      <p:sp>
        <p:nvSpPr>
          <p:cNvPr id="3094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/>
            <a:ahLst/>
            <a:cxnLst>
              <a:cxn ang="0">
                <a:pos x="3048" y="1335"/>
              </a:cxn>
              <a:cxn ang="0">
                <a:pos x="1440" y="1099"/>
              </a:cxn>
              <a:cxn ang="0">
                <a:pos x="0" y="0"/>
              </a:cxn>
              <a:cxn ang="0">
                <a:pos x="0" y="1424"/>
              </a:cxn>
              <a:cxn ang="0">
                <a:pos x="3048" y="1335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DO"/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/>
            <a:ahLst/>
            <a:cxnLst>
              <a:cxn ang="0">
                <a:pos x="0" y="1560"/>
              </a:cxn>
              <a:cxn ang="0">
                <a:pos x="0" y="928"/>
              </a:cxn>
              <a:cxn ang="0">
                <a:pos x="4200" y="984"/>
              </a:cxn>
              <a:cxn ang="0">
                <a:pos x="5768" y="0"/>
              </a:cxn>
              <a:cxn ang="0">
                <a:pos x="5760" y="1560"/>
              </a:cxn>
              <a:cxn ang="0">
                <a:pos x="0" y="1560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D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 sz="1200"/>
            </a:lvl1pPr>
          </a:lstStyle>
          <a:p>
            <a:fld id="{664EC788-2D42-4EF4-A01A-F88E6749C2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 altLang="ko-KR" smtClean="0"/>
              <a:t>Haga clic para modificar el estilo de título del patrón</a:t>
            </a:r>
            <a:endParaRPr lang="en-US" altLang="ko-KR"/>
          </a:p>
        </p:txBody>
      </p:sp>
    </p:spTree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766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89" name="Rectangle 13"/>
          <p:cNvSpPr>
            <a:spLocks noChangeArrowheads="1"/>
          </p:cNvSpPr>
          <p:nvPr/>
        </p:nvSpPr>
        <p:spPr bwMode="auto">
          <a:xfrm>
            <a:off x="0" y="1003300"/>
            <a:ext cx="9144000" cy="5346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DO"/>
          </a:p>
        </p:txBody>
      </p:sp>
      <p:pic>
        <p:nvPicPr>
          <p:cNvPr id="1074181" name="Picture 5" descr="Hintergrund"/>
          <p:cNvPicPr>
            <a:picLocks noChangeAspect="1" noChangeArrowheads="1"/>
          </p:cNvPicPr>
          <p:nvPr/>
        </p:nvPicPr>
        <p:blipFill>
          <a:blip r:embed="rId14" cstate="print"/>
          <a:srcRect b="92570"/>
          <a:stretch>
            <a:fillRect/>
          </a:stretch>
        </p:blipFill>
        <p:spPr bwMode="auto">
          <a:xfrm>
            <a:off x="0" y="6362700"/>
            <a:ext cx="9144000" cy="509588"/>
          </a:xfrm>
          <a:prstGeom prst="rect">
            <a:avLst/>
          </a:prstGeom>
          <a:noFill/>
        </p:spPr>
      </p:pic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de-DE" smtClean="0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74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45450" y="64643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1074182" name="Picture 6" descr="schatten"/>
          <p:cNvPicPr>
            <a:picLocks noChangeAspect="1" noChangeArrowheads="1"/>
          </p:cNvPicPr>
          <p:nvPr/>
        </p:nvPicPr>
        <p:blipFill>
          <a:blip r:embed="rId15" cstate="print">
            <a:lum bright="36000"/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</p:spPr>
      </p:pic>
      <p:sp>
        <p:nvSpPr>
          <p:cNvPr id="1074188" name="Rectangle 12"/>
          <p:cNvSpPr>
            <a:spLocks noChangeArrowheads="1"/>
          </p:cNvSpPr>
          <p:nvPr/>
        </p:nvSpPr>
        <p:spPr bwMode="auto">
          <a:xfrm>
            <a:off x="1876425" y="6464300"/>
            <a:ext cx="53768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de-DE" sz="1200"/>
              <a:t>Here comes your footer</a:t>
            </a:r>
          </a:p>
        </p:txBody>
      </p:sp>
      <p:pic>
        <p:nvPicPr>
          <p:cNvPr id="1074194" name="Picture 18" descr="PP small"/>
          <p:cNvPicPr>
            <a:picLocks noChangeAspect="1" noChangeArrowheads="1"/>
          </p:cNvPicPr>
          <p:nvPr/>
        </p:nvPicPr>
        <p:blipFill>
          <a:blip r:embed="rId16" cstate="print"/>
          <a:srcRect b="34532"/>
          <a:stretch>
            <a:fillRect/>
          </a:stretch>
        </p:blipFill>
        <p:spPr bwMode="auto">
          <a:xfrm>
            <a:off x="6604000" y="381000"/>
            <a:ext cx="2266950" cy="284163"/>
          </a:xfrm>
          <a:prstGeom prst="rect">
            <a:avLst/>
          </a:prstGeom>
          <a:noFill/>
        </p:spPr>
      </p:pic>
      <p:pic>
        <p:nvPicPr>
          <p:cNvPr id="1074195" name="Picture 19" descr="PP small"/>
          <p:cNvPicPr>
            <a:picLocks noChangeAspect="1" noChangeArrowheads="1"/>
          </p:cNvPicPr>
          <p:nvPr/>
        </p:nvPicPr>
        <p:blipFill>
          <a:blip r:embed="rId16" cstate="print"/>
          <a:srcRect b="34532"/>
          <a:stretch>
            <a:fillRect/>
          </a:stretch>
        </p:blipFill>
        <p:spPr bwMode="auto">
          <a:xfrm>
            <a:off x="152400" y="6459538"/>
            <a:ext cx="2419350" cy="3032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spd="med">
    <p:wipe dir="r"/>
  </p:transition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DO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15" imgW="7390476" imgH="913963" progId="">
                  <p:embed/>
                </p:oleObj>
              </mc:Choice>
              <mc:Fallback>
                <p:oleObj name="Image" r:id="rId15" imgW="7390476" imgH="913963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8BDE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DO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D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5CAB034-D3B6-4B9A-9A76-FA83779747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150813"/>
            <a:ext cx="6143668" cy="563562"/>
          </a:xfrm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URGENCIAS</a:t>
            </a:r>
            <a:endParaRPr lang="es-C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37522859"/>
              </p:ext>
            </p:extLst>
          </p:nvPr>
        </p:nvGraphicFramePr>
        <p:xfrm>
          <a:off x="0" y="1142984"/>
          <a:ext cx="9144000" cy="545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CuadroTexto"/>
          <p:cNvSpPr txBox="1"/>
          <p:nvPr/>
        </p:nvSpPr>
        <p:spPr>
          <a:xfrm>
            <a:off x="2428860" y="785794"/>
            <a:ext cx="4381043" cy="3946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s-E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NUMERO DE ACTIVIDADES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563562"/>
          </a:xfrm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URGENCIAS</a:t>
            </a:r>
            <a:endParaRPr lang="es-C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142844" y="1285860"/>
          <a:ext cx="871546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CuadroTexto"/>
          <p:cNvSpPr txBox="1"/>
          <p:nvPr/>
        </p:nvSpPr>
        <p:spPr>
          <a:xfrm>
            <a:off x="2714612" y="714356"/>
            <a:ext cx="3665569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CONSULTAS URGENCIAS</a:t>
            </a:r>
            <a:endParaRPr lang="es-CO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INFORMES MEDILASER S.A[1]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1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INFORMES MEDILASER S.A[1]</Template>
  <TotalTime>61186</TotalTime>
  <Words>9</Words>
  <Application>Microsoft Office PowerPoint</Application>
  <PresentationFormat>On-screen Show (4:3)</PresentationFormat>
  <Paragraphs>5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Tahoma</vt:lpstr>
      <vt:lpstr>Verdana</vt:lpstr>
      <vt:lpstr>Wingdings</vt:lpstr>
      <vt:lpstr>PLANTILLA INFORMES MEDILASER S.A[1]</vt:lpstr>
      <vt:lpstr>Tema1</vt:lpstr>
      <vt:lpstr>Image</vt:lpstr>
      <vt:lpstr> URGENCIAS</vt:lpstr>
      <vt:lpstr>URGENCIAS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Manuel Garrido</dc:creator>
  <cp:lastModifiedBy>Gábor Kelemen2010</cp:lastModifiedBy>
  <cp:revision>4201</cp:revision>
  <dcterms:created xsi:type="dcterms:W3CDTF">2009-09-24T23:01:25Z</dcterms:created>
  <dcterms:modified xsi:type="dcterms:W3CDTF">2022-09-16T11:11:21Z</dcterms:modified>
</cp:coreProperties>
</file>