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6BF15A-BBD3-4B4B-943D-4F63A5F82BF1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3DD693-A2AB-4841-832F-2FBC6484DDA7}">
      <dgm:prSet phldrT="[Text]"/>
      <dgm:spPr/>
      <dgm:t>
        <a:bodyPr/>
        <a:lstStyle/>
        <a:p>
          <a:r>
            <a:rPr lang="en-US" dirty="0" smtClean="0"/>
            <a:t>hi</a:t>
          </a:r>
          <a:endParaRPr lang="en-US" dirty="0"/>
        </a:p>
      </dgm:t>
    </dgm:pt>
    <dgm:pt modelId="{41E1F944-58FB-4B52-822E-B622E5C24FBD}" type="parTrans" cxnId="{54C95277-DE6A-48B0-B0BC-510BA9BB3A19}">
      <dgm:prSet/>
      <dgm:spPr/>
      <dgm:t>
        <a:bodyPr/>
        <a:lstStyle/>
        <a:p>
          <a:endParaRPr lang="en-US"/>
        </a:p>
      </dgm:t>
    </dgm:pt>
    <dgm:pt modelId="{377CAB66-80AB-4A91-87E3-6E1FA42E4A43}" type="sibTrans" cxnId="{54C95277-DE6A-48B0-B0BC-510BA9BB3A19}">
      <dgm:prSet/>
      <dgm:spPr/>
      <dgm:t>
        <a:bodyPr/>
        <a:lstStyle/>
        <a:p>
          <a:endParaRPr lang="en-US"/>
        </a:p>
      </dgm:t>
    </dgm:pt>
    <dgm:pt modelId="{7D3EE864-1E06-4934-B2D0-AB4B455302FC}">
      <dgm:prSet phldrT="[Text]"/>
      <dgm:spPr/>
      <dgm:t>
        <a:bodyPr/>
        <a:lstStyle/>
        <a:p>
          <a:r>
            <a:rPr lang="en-US" dirty="0" err="1" smtClean="0"/>
            <a:t>india</a:t>
          </a:r>
          <a:endParaRPr lang="en-US" dirty="0"/>
        </a:p>
      </dgm:t>
    </dgm:pt>
    <dgm:pt modelId="{7E35BE0E-C026-410D-8809-1FB0DBDC426B}" type="parTrans" cxnId="{2C558901-6EBF-46CD-8BF1-7F74841A98D7}">
      <dgm:prSet/>
      <dgm:spPr/>
      <dgm:t>
        <a:bodyPr/>
        <a:lstStyle/>
        <a:p>
          <a:endParaRPr lang="en-US"/>
        </a:p>
      </dgm:t>
    </dgm:pt>
    <dgm:pt modelId="{2887723F-3C02-4867-A18C-EE836DFB0B7C}" type="sibTrans" cxnId="{2C558901-6EBF-46CD-8BF1-7F74841A98D7}">
      <dgm:prSet/>
      <dgm:spPr/>
      <dgm:t>
        <a:bodyPr/>
        <a:lstStyle/>
        <a:p>
          <a:endParaRPr lang="en-US"/>
        </a:p>
      </dgm:t>
    </dgm:pt>
    <dgm:pt modelId="{11A33091-9CEA-4D94-92A3-FF8EB74AC8B3}">
      <dgm:prSet phldrT="[Text]"/>
      <dgm:spPr/>
      <dgm:t>
        <a:bodyPr/>
        <a:lstStyle/>
        <a:p>
          <a:r>
            <a:rPr lang="en-US" dirty="0" err="1" smtClean="0"/>
            <a:t>delhi</a:t>
          </a:r>
          <a:endParaRPr lang="en-US" dirty="0"/>
        </a:p>
      </dgm:t>
    </dgm:pt>
    <dgm:pt modelId="{DA299933-F75A-4C39-9649-AEBC69F81296}" type="parTrans" cxnId="{3FCB1949-C451-4EF0-9684-FBB57CEBD555}">
      <dgm:prSet/>
      <dgm:spPr/>
      <dgm:t>
        <a:bodyPr/>
        <a:lstStyle/>
        <a:p>
          <a:endParaRPr lang="en-US"/>
        </a:p>
      </dgm:t>
    </dgm:pt>
    <dgm:pt modelId="{6A95F4DD-8901-4307-91DF-53529B91F40F}" type="sibTrans" cxnId="{3FCB1949-C451-4EF0-9684-FBB57CEBD555}">
      <dgm:prSet/>
      <dgm:spPr/>
      <dgm:t>
        <a:bodyPr/>
        <a:lstStyle/>
        <a:p>
          <a:endParaRPr lang="en-US"/>
        </a:p>
      </dgm:t>
    </dgm:pt>
    <dgm:pt modelId="{3E5E0596-7A79-4A40-B930-EC23B2CD1176}">
      <dgm:prSet phldrT="[Text]"/>
      <dgm:spPr/>
      <dgm:t>
        <a:bodyPr/>
        <a:lstStyle/>
        <a:p>
          <a:r>
            <a:rPr lang="en-US" dirty="0" smtClean="0"/>
            <a:t>hello</a:t>
          </a:r>
          <a:endParaRPr lang="en-US" dirty="0"/>
        </a:p>
      </dgm:t>
    </dgm:pt>
    <dgm:pt modelId="{D8393DEE-3044-4BE7-A811-D846BF608F7C}" type="parTrans" cxnId="{03B928BE-FB6A-471D-ABC9-D960FC62F417}">
      <dgm:prSet/>
      <dgm:spPr/>
      <dgm:t>
        <a:bodyPr/>
        <a:lstStyle/>
        <a:p>
          <a:endParaRPr lang="en-US"/>
        </a:p>
      </dgm:t>
    </dgm:pt>
    <dgm:pt modelId="{0B4E7513-4F71-4A01-A5EA-867C2246000F}" type="sibTrans" cxnId="{03B928BE-FB6A-471D-ABC9-D960FC62F417}">
      <dgm:prSet/>
      <dgm:spPr/>
      <dgm:t>
        <a:bodyPr/>
        <a:lstStyle/>
        <a:p>
          <a:endParaRPr lang="en-US"/>
        </a:p>
      </dgm:t>
    </dgm:pt>
    <dgm:pt modelId="{4FFD8B10-2C94-4077-8C49-5B1FC868807D}">
      <dgm:prSet phldrT="[Text]"/>
      <dgm:spPr/>
      <dgm:t>
        <a:bodyPr/>
        <a:lstStyle/>
        <a:p>
          <a:r>
            <a:rPr lang="en-US" dirty="0" smtClean="0"/>
            <a:t>Finland</a:t>
          </a:r>
          <a:endParaRPr lang="en-US" dirty="0"/>
        </a:p>
      </dgm:t>
    </dgm:pt>
    <dgm:pt modelId="{AFFDD9ED-79A9-4830-96E9-F832AD7A2C3E}" type="parTrans" cxnId="{2DBB9D95-C5C6-4EFD-97B2-160D485D8846}">
      <dgm:prSet/>
      <dgm:spPr/>
      <dgm:t>
        <a:bodyPr/>
        <a:lstStyle/>
        <a:p>
          <a:endParaRPr lang="en-US"/>
        </a:p>
      </dgm:t>
    </dgm:pt>
    <dgm:pt modelId="{03DDBDFD-C1A3-43B3-9550-484648805D0A}" type="sibTrans" cxnId="{2DBB9D95-C5C6-4EFD-97B2-160D485D8846}">
      <dgm:prSet/>
      <dgm:spPr/>
      <dgm:t>
        <a:bodyPr/>
        <a:lstStyle/>
        <a:p>
          <a:endParaRPr lang="en-US"/>
        </a:p>
      </dgm:t>
    </dgm:pt>
    <dgm:pt modelId="{76EC1A39-30D2-4F63-B750-CDE7E602301B}">
      <dgm:prSet phldrT="[Text]"/>
      <dgm:spPr/>
      <dgm:t>
        <a:bodyPr/>
        <a:lstStyle/>
        <a:p>
          <a:r>
            <a:rPr lang="en-US" dirty="0" smtClean="0"/>
            <a:t>Helsinki</a:t>
          </a:r>
          <a:endParaRPr lang="en-US" dirty="0"/>
        </a:p>
      </dgm:t>
    </dgm:pt>
    <dgm:pt modelId="{9FF67D28-BAB5-4C62-AEB9-6B8EDD8EE7E8}" type="parTrans" cxnId="{E7128954-0064-45EB-937B-5E08F066FB02}">
      <dgm:prSet/>
      <dgm:spPr/>
      <dgm:t>
        <a:bodyPr/>
        <a:lstStyle/>
        <a:p>
          <a:endParaRPr lang="en-US"/>
        </a:p>
      </dgm:t>
    </dgm:pt>
    <dgm:pt modelId="{36CCDC60-44E7-4629-A850-D9C025DD9D96}" type="sibTrans" cxnId="{E7128954-0064-45EB-937B-5E08F066FB02}">
      <dgm:prSet/>
      <dgm:spPr/>
      <dgm:t>
        <a:bodyPr/>
        <a:lstStyle/>
        <a:p>
          <a:endParaRPr lang="en-US"/>
        </a:p>
      </dgm:t>
    </dgm:pt>
    <dgm:pt modelId="{DF88227F-A624-406F-8B2C-167B9CD0EAB8}">
      <dgm:prSet phldrT="[Text]"/>
      <dgm:spPr/>
      <dgm:t>
        <a:bodyPr/>
        <a:lstStyle/>
        <a:p>
          <a:r>
            <a:rPr lang="en-US" dirty="0" smtClean="0"/>
            <a:t>How r u </a:t>
          </a:r>
          <a:endParaRPr lang="en-US" dirty="0"/>
        </a:p>
      </dgm:t>
    </dgm:pt>
    <dgm:pt modelId="{5C2279DE-1C89-4210-A0BF-CF1EFD05C58B}" type="parTrans" cxnId="{6327C7C6-9531-46AC-BF39-BCF597F9FC80}">
      <dgm:prSet/>
      <dgm:spPr/>
      <dgm:t>
        <a:bodyPr/>
        <a:lstStyle/>
        <a:p>
          <a:endParaRPr lang="en-US"/>
        </a:p>
      </dgm:t>
    </dgm:pt>
    <dgm:pt modelId="{B847AD42-BC82-4A3B-AB4A-62765BC8905C}" type="sibTrans" cxnId="{6327C7C6-9531-46AC-BF39-BCF597F9FC80}">
      <dgm:prSet/>
      <dgm:spPr/>
      <dgm:t>
        <a:bodyPr/>
        <a:lstStyle/>
        <a:p>
          <a:endParaRPr lang="en-US"/>
        </a:p>
      </dgm:t>
    </dgm:pt>
    <dgm:pt modelId="{3440D452-68F1-449E-99F9-0F1AFBA945D4}">
      <dgm:prSet phldrT="[Text]"/>
      <dgm:spPr/>
      <dgm:t>
        <a:bodyPr/>
        <a:lstStyle/>
        <a:p>
          <a:r>
            <a:rPr lang="en-US" dirty="0" smtClean="0"/>
            <a:t>England</a:t>
          </a:r>
          <a:endParaRPr lang="en-US" dirty="0"/>
        </a:p>
      </dgm:t>
    </dgm:pt>
    <dgm:pt modelId="{88B733B1-D3A2-4D89-929D-48F1122A9E98}" type="parTrans" cxnId="{6ADBEA51-E6E5-47EB-98CF-E2F2241E619E}">
      <dgm:prSet/>
      <dgm:spPr/>
      <dgm:t>
        <a:bodyPr/>
        <a:lstStyle/>
        <a:p>
          <a:endParaRPr lang="en-US"/>
        </a:p>
      </dgm:t>
    </dgm:pt>
    <dgm:pt modelId="{D0B23377-96E2-4DFC-A091-DF2989624134}" type="sibTrans" cxnId="{6ADBEA51-E6E5-47EB-98CF-E2F2241E619E}">
      <dgm:prSet/>
      <dgm:spPr/>
      <dgm:t>
        <a:bodyPr/>
        <a:lstStyle/>
        <a:p>
          <a:endParaRPr lang="en-US"/>
        </a:p>
      </dgm:t>
    </dgm:pt>
    <dgm:pt modelId="{A43F850A-7A1E-47F1-B48C-8214AEFB281D}">
      <dgm:prSet phldrT="[Text]"/>
      <dgm:spPr/>
      <dgm:t>
        <a:bodyPr/>
        <a:lstStyle/>
        <a:p>
          <a:r>
            <a:rPr lang="en-US" dirty="0" smtClean="0"/>
            <a:t>London</a:t>
          </a:r>
          <a:endParaRPr lang="en-US" dirty="0"/>
        </a:p>
      </dgm:t>
    </dgm:pt>
    <dgm:pt modelId="{135C029B-4E7A-4492-B8CA-718EB692BC4E}" type="parTrans" cxnId="{5D44739C-C796-488D-9673-2EFA1F7032BC}">
      <dgm:prSet/>
      <dgm:spPr/>
      <dgm:t>
        <a:bodyPr/>
        <a:lstStyle/>
        <a:p>
          <a:endParaRPr lang="en-US"/>
        </a:p>
      </dgm:t>
    </dgm:pt>
    <dgm:pt modelId="{D093ED43-00C2-404D-8CFB-540D400AA3FD}" type="sibTrans" cxnId="{5D44739C-C796-488D-9673-2EFA1F7032BC}">
      <dgm:prSet/>
      <dgm:spPr/>
      <dgm:t>
        <a:bodyPr/>
        <a:lstStyle/>
        <a:p>
          <a:endParaRPr lang="en-US"/>
        </a:p>
      </dgm:t>
    </dgm:pt>
    <dgm:pt modelId="{844D63ED-8CCA-466A-B772-B88548F9C37F}" type="pres">
      <dgm:prSet presAssocID="{836BF15A-BBD3-4B4B-943D-4F63A5F82BF1}" presName="Name0" presStyleCnt="0">
        <dgm:presLayoutVars>
          <dgm:dir/>
          <dgm:animLvl val="lvl"/>
          <dgm:resizeHandles val="exact"/>
        </dgm:presLayoutVars>
      </dgm:prSet>
      <dgm:spPr/>
    </dgm:pt>
    <dgm:pt modelId="{144695F4-90A1-46F5-B03B-3D290CACC8C1}" type="pres">
      <dgm:prSet presAssocID="{2D3DD693-A2AB-4841-832F-2FBC6484DDA7}" presName="composite" presStyleCnt="0"/>
      <dgm:spPr/>
    </dgm:pt>
    <dgm:pt modelId="{CE5AE1E5-DE16-4BF9-BCBE-33080B846C28}" type="pres">
      <dgm:prSet presAssocID="{2D3DD693-A2AB-4841-832F-2FBC6484DDA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6F988B54-FF89-4217-991C-D6786DC9F32F}" type="pres">
      <dgm:prSet presAssocID="{2D3DD693-A2AB-4841-832F-2FBC6484DDA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32CC7-5C43-48FE-9DE0-DC64CE124D50}" type="pres">
      <dgm:prSet presAssocID="{377CAB66-80AB-4A91-87E3-6E1FA42E4A43}" presName="space" presStyleCnt="0"/>
      <dgm:spPr/>
    </dgm:pt>
    <dgm:pt modelId="{5BFEDCD8-ACFE-467C-B4C3-B98B515F6EBF}" type="pres">
      <dgm:prSet presAssocID="{3E5E0596-7A79-4A40-B930-EC23B2CD1176}" presName="composite" presStyleCnt="0"/>
      <dgm:spPr/>
    </dgm:pt>
    <dgm:pt modelId="{048EE15F-69CE-4AB0-95F8-1AAB2D6FEE04}" type="pres">
      <dgm:prSet presAssocID="{3E5E0596-7A79-4A40-B930-EC23B2CD117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7EF5D-69A6-45E0-91C5-E70035F2326B}" type="pres">
      <dgm:prSet presAssocID="{3E5E0596-7A79-4A40-B930-EC23B2CD1176}" presName="desTx" presStyleLbl="alignAccFollowNode1" presStyleIdx="1" presStyleCnt="3">
        <dgm:presLayoutVars>
          <dgm:bulletEnabled val="1"/>
        </dgm:presLayoutVars>
      </dgm:prSet>
      <dgm:spPr/>
    </dgm:pt>
    <dgm:pt modelId="{9AFBF030-7C82-4B59-A3CE-FAF0B6A4E974}" type="pres">
      <dgm:prSet presAssocID="{0B4E7513-4F71-4A01-A5EA-867C2246000F}" presName="space" presStyleCnt="0"/>
      <dgm:spPr/>
    </dgm:pt>
    <dgm:pt modelId="{A8F108A0-81B6-4363-86EA-E8730A18623B}" type="pres">
      <dgm:prSet presAssocID="{DF88227F-A624-406F-8B2C-167B9CD0EAB8}" presName="composite" presStyleCnt="0"/>
      <dgm:spPr/>
    </dgm:pt>
    <dgm:pt modelId="{53899666-E931-47FB-A405-C26D5E4A6B1F}" type="pres">
      <dgm:prSet presAssocID="{DF88227F-A624-406F-8B2C-167B9CD0EAB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74BC13B-DD36-45B8-ACDD-B1A963E1D7F4}" type="pres">
      <dgm:prSet presAssocID="{DF88227F-A624-406F-8B2C-167B9CD0EAB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44739C-C796-488D-9673-2EFA1F7032BC}" srcId="{DF88227F-A624-406F-8B2C-167B9CD0EAB8}" destId="{A43F850A-7A1E-47F1-B48C-8214AEFB281D}" srcOrd="1" destOrd="0" parTransId="{135C029B-4E7A-4492-B8CA-718EB692BC4E}" sibTransId="{D093ED43-00C2-404D-8CFB-540D400AA3FD}"/>
    <dgm:cxn modelId="{2BF839B8-509C-4C06-B0F5-A431FA60D116}" type="presOf" srcId="{836BF15A-BBD3-4B4B-943D-4F63A5F82BF1}" destId="{844D63ED-8CCA-466A-B772-B88548F9C37F}" srcOrd="0" destOrd="0" presId="urn:microsoft.com/office/officeart/2005/8/layout/hList1"/>
    <dgm:cxn modelId="{6327C7C6-9531-46AC-BF39-BCF597F9FC80}" srcId="{836BF15A-BBD3-4B4B-943D-4F63A5F82BF1}" destId="{DF88227F-A624-406F-8B2C-167B9CD0EAB8}" srcOrd="2" destOrd="0" parTransId="{5C2279DE-1C89-4210-A0BF-CF1EFD05C58B}" sibTransId="{B847AD42-BC82-4A3B-AB4A-62765BC8905C}"/>
    <dgm:cxn modelId="{62F9FB13-23E6-46C1-8BF8-50439E3A5390}" type="presOf" srcId="{3440D452-68F1-449E-99F9-0F1AFBA945D4}" destId="{C74BC13B-DD36-45B8-ACDD-B1A963E1D7F4}" srcOrd="0" destOrd="0" presId="urn:microsoft.com/office/officeart/2005/8/layout/hList1"/>
    <dgm:cxn modelId="{FE505A58-F9B0-4772-8519-AB7124F269C8}" type="presOf" srcId="{4FFD8B10-2C94-4077-8C49-5B1FC868807D}" destId="{D677EF5D-69A6-45E0-91C5-E70035F2326B}" srcOrd="0" destOrd="0" presId="urn:microsoft.com/office/officeart/2005/8/layout/hList1"/>
    <dgm:cxn modelId="{F3D31F36-72A5-43F7-887F-A359B354F5FA}" type="presOf" srcId="{2D3DD693-A2AB-4841-832F-2FBC6484DDA7}" destId="{CE5AE1E5-DE16-4BF9-BCBE-33080B846C28}" srcOrd="0" destOrd="0" presId="urn:microsoft.com/office/officeart/2005/8/layout/hList1"/>
    <dgm:cxn modelId="{B11D2C75-DDE4-4334-9588-C12E713AEE5A}" type="presOf" srcId="{7D3EE864-1E06-4934-B2D0-AB4B455302FC}" destId="{6F988B54-FF89-4217-991C-D6786DC9F32F}" srcOrd="0" destOrd="0" presId="urn:microsoft.com/office/officeart/2005/8/layout/hList1"/>
    <dgm:cxn modelId="{7866D403-567D-495D-A15D-5537155127EE}" type="presOf" srcId="{DF88227F-A624-406F-8B2C-167B9CD0EAB8}" destId="{53899666-E931-47FB-A405-C26D5E4A6B1F}" srcOrd="0" destOrd="0" presId="urn:microsoft.com/office/officeart/2005/8/layout/hList1"/>
    <dgm:cxn modelId="{AAFD19A0-6011-4688-94AA-BF2227536F09}" type="presOf" srcId="{A43F850A-7A1E-47F1-B48C-8214AEFB281D}" destId="{C74BC13B-DD36-45B8-ACDD-B1A963E1D7F4}" srcOrd="0" destOrd="1" presId="urn:microsoft.com/office/officeart/2005/8/layout/hList1"/>
    <dgm:cxn modelId="{E7128954-0064-45EB-937B-5E08F066FB02}" srcId="{3E5E0596-7A79-4A40-B930-EC23B2CD1176}" destId="{76EC1A39-30D2-4F63-B750-CDE7E602301B}" srcOrd="1" destOrd="0" parTransId="{9FF67D28-BAB5-4C62-AEB9-6B8EDD8EE7E8}" sibTransId="{36CCDC60-44E7-4629-A850-D9C025DD9D96}"/>
    <dgm:cxn modelId="{6ADBEA51-E6E5-47EB-98CF-E2F2241E619E}" srcId="{DF88227F-A624-406F-8B2C-167B9CD0EAB8}" destId="{3440D452-68F1-449E-99F9-0F1AFBA945D4}" srcOrd="0" destOrd="0" parTransId="{88B733B1-D3A2-4D89-929D-48F1122A9E98}" sibTransId="{D0B23377-96E2-4DFC-A091-DF2989624134}"/>
    <dgm:cxn modelId="{3FCB1949-C451-4EF0-9684-FBB57CEBD555}" srcId="{2D3DD693-A2AB-4841-832F-2FBC6484DDA7}" destId="{11A33091-9CEA-4D94-92A3-FF8EB74AC8B3}" srcOrd="1" destOrd="0" parTransId="{DA299933-F75A-4C39-9649-AEBC69F81296}" sibTransId="{6A95F4DD-8901-4307-91DF-53529B91F40F}"/>
    <dgm:cxn modelId="{2DBB9D95-C5C6-4EFD-97B2-160D485D8846}" srcId="{3E5E0596-7A79-4A40-B930-EC23B2CD1176}" destId="{4FFD8B10-2C94-4077-8C49-5B1FC868807D}" srcOrd="0" destOrd="0" parTransId="{AFFDD9ED-79A9-4830-96E9-F832AD7A2C3E}" sibTransId="{03DDBDFD-C1A3-43B3-9550-484648805D0A}"/>
    <dgm:cxn modelId="{001EF307-B2B4-4547-8208-0B071B369648}" type="presOf" srcId="{11A33091-9CEA-4D94-92A3-FF8EB74AC8B3}" destId="{6F988B54-FF89-4217-991C-D6786DC9F32F}" srcOrd="0" destOrd="1" presId="urn:microsoft.com/office/officeart/2005/8/layout/hList1"/>
    <dgm:cxn modelId="{20B807C0-FAB5-4A7A-8086-A66DFC6115AF}" type="presOf" srcId="{3E5E0596-7A79-4A40-B930-EC23B2CD1176}" destId="{048EE15F-69CE-4AB0-95F8-1AAB2D6FEE04}" srcOrd="0" destOrd="0" presId="urn:microsoft.com/office/officeart/2005/8/layout/hList1"/>
    <dgm:cxn modelId="{3AF94766-D6BD-4768-A65B-BA4E7F26AF90}" type="presOf" srcId="{76EC1A39-30D2-4F63-B750-CDE7E602301B}" destId="{D677EF5D-69A6-45E0-91C5-E70035F2326B}" srcOrd="0" destOrd="1" presId="urn:microsoft.com/office/officeart/2005/8/layout/hList1"/>
    <dgm:cxn modelId="{03B928BE-FB6A-471D-ABC9-D960FC62F417}" srcId="{836BF15A-BBD3-4B4B-943D-4F63A5F82BF1}" destId="{3E5E0596-7A79-4A40-B930-EC23B2CD1176}" srcOrd="1" destOrd="0" parTransId="{D8393DEE-3044-4BE7-A811-D846BF608F7C}" sibTransId="{0B4E7513-4F71-4A01-A5EA-867C2246000F}"/>
    <dgm:cxn modelId="{54C95277-DE6A-48B0-B0BC-510BA9BB3A19}" srcId="{836BF15A-BBD3-4B4B-943D-4F63A5F82BF1}" destId="{2D3DD693-A2AB-4841-832F-2FBC6484DDA7}" srcOrd="0" destOrd="0" parTransId="{41E1F944-58FB-4B52-822E-B622E5C24FBD}" sibTransId="{377CAB66-80AB-4A91-87E3-6E1FA42E4A43}"/>
    <dgm:cxn modelId="{2C558901-6EBF-46CD-8BF1-7F74841A98D7}" srcId="{2D3DD693-A2AB-4841-832F-2FBC6484DDA7}" destId="{7D3EE864-1E06-4934-B2D0-AB4B455302FC}" srcOrd="0" destOrd="0" parTransId="{7E35BE0E-C026-410D-8809-1FB0DBDC426B}" sibTransId="{2887723F-3C02-4867-A18C-EE836DFB0B7C}"/>
    <dgm:cxn modelId="{F8FAF051-449C-47A5-8DE2-1EE7F3535485}" type="presParOf" srcId="{844D63ED-8CCA-466A-B772-B88548F9C37F}" destId="{144695F4-90A1-46F5-B03B-3D290CACC8C1}" srcOrd="0" destOrd="0" presId="urn:microsoft.com/office/officeart/2005/8/layout/hList1"/>
    <dgm:cxn modelId="{32CD27BD-FEC3-46F3-9C26-27C383D6D7D6}" type="presParOf" srcId="{144695F4-90A1-46F5-B03B-3D290CACC8C1}" destId="{CE5AE1E5-DE16-4BF9-BCBE-33080B846C28}" srcOrd="0" destOrd="0" presId="urn:microsoft.com/office/officeart/2005/8/layout/hList1"/>
    <dgm:cxn modelId="{6BB477DF-837A-4A61-8836-7871796A3968}" type="presParOf" srcId="{144695F4-90A1-46F5-B03B-3D290CACC8C1}" destId="{6F988B54-FF89-4217-991C-D6786DC9F32F}" srcOrd="1" destOrd="0" presId="urn:microsoft.com/office/officeart/2005/8/layout/hList1"/>
    <dgm:cxn modelId="{6FAF45F0-0FA3-47FD-A15C-1A6D0E7EA5AB}" type="presParOf" srcId="{844D63ED-8CCA-466A-B772-B88548F9C37F}" destId="{6CC32CC7-5C43-48FE-9DE0-DC64CE124D50}" srcOrd="1" destOrd="0" presId="urn:microsoft.com/office/officeart/2005/8/layout/hList1"/>
    <dgm:cxn modelId="{43A01EA3-B774-4702-8BB2-5C475EB31ADC}" type="presParOf" srcId="{844D63ED-8CCA-466A-B772-B88548F9C37F}" destId="{5BFEDCD8-ACFE-467C-B4C3-B98B515F6EBF}" srcOrd="2" destOrd="0" presId="urn:microsoft.com/office/officeart/2005/8/layout/hList1"/>
    <dgm:cxn modelId="{4B0EA2D3-3484-4C5A-AF61-0721F15F3114}" type="presParOf" srcId="{5BFEDCD8-ACFE-467C-B4C3-B98B515F6EBF}" destId="{048EE15F-69CE-4AB0-95F8-1AAB2D6FEE04}" srcOrd="0" destOrd="0" presId="urn:microsoft.com/office/officeart/2005/8/layout/hList1"/>
    <dgm:cxn modelId="{D487EA23-F734-423D-BE58-4C56F64826B6}" type="presParOf" srcId="{5BFEDCD8-ACFE-467C-B4C3-B98B515F6EBF}" destId="{D677EF5D-69A6-45E0-91C5-E70035F2326B}" srcOrd="1" destOrd="0" presId="urn:microsoft.com/office/officeart/2005/8/layout/hList1"/>
    <dgm:cxn modelId="{39454421-4D88-44BA-A768-2FFB683BC78C}" type="presParOf" srcId="{844D63ED-8CCA-466A-B772-B88548F9C37F}" destId="{9AFBF030-7C82-4B59-A3CE-FAF0B6A4E974}" srcOrd="3" destOrd="0" presId="urn:microsoft.com/office/officeart/2005/8/layout/hList1"/>
    <dgm:cxn modelId="{94F0D88D-E510-4CED-BB93-981116DB1EC5}" type="presParOf" srcId="{844D63ED-8CCA-466A-B772-B88548F9C37F}" destId="{A8F108A0-81B6-4363-86EA-E8730A18623B}" srcOrd="4" destOrd="0" presId="urn:microsoft.com/office/officeart/2005/8/layout/hList1"/>
    <dgm:cxn modelId="{899F62F9-F31F-45D3-A5E0-A12D702131FA}" type="presParOf" srcId="{A8F108A0-81B6-4363-86EA-E8730A18623B}" destId="{53899666-E931-47FB-A405-C26D5E4A6B1F}" srcOrd="0" destOrd="0" presId="urn:microsoft.com/office/officeart/2005/8/layout/hList1"/>
    <dgm:cxn modelId="{E06503F2-B27B-4F14-916F-A0A97EF4CEEB}" type="presParOf" srcId="{A8F108A0-81B6-4363-86EA-E8730A18623B}" destId="{C74BC13B-DD36-45B8-ACDD-B1A963E1D7F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5AE1E5-DE16-4BF9-BCBE-33080B846C28}">
      <dsp:nvSpPr>
        <dsp:cNvPr id="0" name=""/>
        <dsp:cNvSpPr/>
      </dsp:nvSpPr>
      <dsp:spPr>
        <a:xfrm>
          <a:off x="2571" y="861130"/>
          <a:ext cx="2507456" cy="10029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hi</a:t>
          </a:r>
          <a:endParaRPr lang="en-US" sz="4100" kern="1200" dirty="0"/>
        </a:p>
      </dsp:txBody>
      <dsp:txXfrm>
        <a:off x="2571" y="861130"/>
        <a:ext cx="2507456" cy="1002982"/>
      </dsp:txXfrm>
    </dsp:sp>
    <dsp:sp modelId="{6F988B54-FF89-4217-991C-D6786DC9F32F}">
      <dsp:nvSpPr>
        <dsp:cNvPr id="0" name=""/>
        <dsp:cNvSpPr/>
      </dsp:nvSpPr>
      <dsp:spPr>
        <a:xfrm>
          <a:off x="2571" y="1864112"/>
          <a:ext cx="2507456" cy="18007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err="1" smtClean="0"/>
            <a:t>india</a:t>
          </a:r>
          <a:endParaRPr lang="en-US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err="1" smtClean="0"/>
            <a:t>delhi</a:t>
          </a:r>
          <a:endParaRPr lang="en-US" sz="4100" kern="1200" dirty="0"/>
        </a:p>
      </dsp:txBody>
      <dsp:txXfrm>
        <a:off x="2571" y="1864112"/>
        <a:ext cx="2507456" cy="1800720"/>
      </dsp:txXfrm>
    </dsp:sp>
    <dsp:sp modelId="{048EE15F-69CE-4AB0-95F8-1AAB2D6FEE04}">
      <dsp:nvSpPr>
        <dsp:cNvPr id="0" name=""/>
        <dsp:cNvSpPr/>
      </dsp:nvSpPr>
      <dsp:spPr>
        <a:xfrm>
          <a:off x="2861071" y="861130"/>
          <a:ext cx="2507456" cy="1002982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hello</a:t>
          </a:r>
          <a:endParaRPr lang="en-US" sz="4100" kern="1200" dirty="0"/>
        </a:p>
      </dsp:txBody>
      <dsp:txXfrm>
        <a:off x="2861071" y="861130"/>
        <a:ext cx="2507456" cy="1002982"/>
      </dsp:txXfrm>
    </dsp:sp>
    <dsp:sp modelId="{D677EF5D-69A6-45E0-91C5-E70035F2326B}">
      <dsp:nvSpPr>
        <dsp:cNvPr id="0" name=""/>
        <dsp:cNvSpPr/>
      </dsp:nvSpPr>
      <dsp:spPr>
        <a:xfrm>
          <a:off x="2861071" y="1864112"/>
          <a:ext cx="2507456" cy="1800720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smtClean="0"/>
            <a:t>Finland</a:t>
          </a:r>
          <a:endParaRPr lang="en-US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smtClean="0"/>
            <a:t>Helsinki</a:t>
          </a:r>
          <a:endParaRPr lang="en-US" sz="4100" kern="1200" dirty="0"/>
        </a:p>
      </dsp:txBody>
      <dsp:txXfrm>
        <a:off x="2861071" y="1864112"/>
        <a:ext cx="2507456" cy="1800720"/>
      </dsp:txXfrm>
    </dsp:sp>
    <dsp:sp modelId="{53899666-E931-47FB-A405-C26D5E4A6B1F}">
      <dsp:nvSpPr>
        <dsp:cNvPr id="0" name=""/>
        <dsp:cNvSpPr/>
      </dsp:nvSpPr>
      <dsp:spPr>
        <a:xfrm>
          <a:off x="5719571" y="861130"/>
          <a:ext cx="2507456" cy="1002982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How r u </a:t>
          </a:r>
          <a:endParaRPr lang="en-US" sz="4100" kern="1200" dirty="0"/>
        </a:p>
      </dsp:txBody>
      <dsp:txXfrm>
        <a:off x="5719571" y="861130"/>
        <a:ext cx="2507456" cy="1002982"/>
      </dsp:txXfrm>
    </dsp:sp>
    <dsp:sp modelId="{C74BC13B-DD36-45B8-ACDD-B1A963E1D7F4}">
      <dsp:nvSpPr>
        <dsp:cNvPr id="0" name=""/>
        <dsp:cNvSpPr/>
      </dsp:nvSpPr>
      <dsp:spPr>
        <a:xfrm>
          <a:off x="5719571" y="1864112"/>
          <a:ext cx="2507456" cy="180072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smtClean="0"/>
            <a:t>England</a:t>
          </a:r>
          <a:endParaRPr lang="en-US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100" kern="1200" dirty="0" smtClean="0"/>
            <a:t>London</a:t>
          </a:r>
          <a:endParaRPr lang="en-US" sz="4100" kern="1200" dirty="0"/>
        </a:p>
      </dsp:txBody>
      <dsp:txXfrm>
        <a:off x="5719571" y="1864112"/>
        <a:ext cx="2507456" cy="1800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71238-4DD1-46BD-A3D4-7E81A2D64545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BE312-6A58-4941-BA26-F18EC64A04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BE312-6A58-4941-BA26-F18EC64A04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 Diagram 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List  Diagram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2011-01-27T10:17:01Z</dcterms:created>
  <dcterms:modified xsi:type="dcterms:W3CDTF">2011-01-27T11:52:53Z</dcterms:modified>
</cp:coreProperties>
</file>