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>
        <p:scale>
          <a:sx n="80" d="100"/>
          <a:sy n="80" d="100"/>
        </p:scale>
        <p:origin x="854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171C1B40-7E37-1F98-CE7F-49314AD89890}"/>
              </a:ext>
            </a:extLst>
          </p:cNvPr>
          <p:cNvSpPr/>
          <p:nvPr/>
        </p:nvSpPr>
        <p:spPr>
          <a:xfrm>
            <a:off x="363794" y="224122"/>
            <a:ext cx="4216893" cy="2655603"/>
          </a:xfrm>
          <a:custGeom>
            <a:avLst/>
            <a:gdLst>
              <a:gd name="connsiteX0" fmla="*/ 0 w 4216893"/>
              <a:gd name="connsiteY0" fmla="*/ 0 h 2655603"/>
              <a:gd name="connsiteX1" fmla="*/ 1340528 w 4216893"/>
              <a:gd name="connsiteY1" fmla="*/ 2654424 h 2655603"/>
              <a:gd name="connsiteX2" fmla="*/ 4216893 w 4216893"/>
              <a:gd name="connsiteY2" fmla="*/ 266331 h 265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16893" h="2655603">
                <a:moveTo>
                  <a:pt x="0" y="0"/>
                </a:moveTo>
                <a:cubicBezTo>
                  <a:pt x="318856" y="1305018"/>
                  <a:pt x="637713" y="2610036"/>
                  <a:pt x="1340528" y="2654424"/>
                </a:cubicBezTo>
                <a:cubicBezTo>
                  <a:pt x="2043343" y="2698812"/>
                  <a:pt x="3130118" y="1482571"/>
                  <a:pt x="4216893" y="266331"/>
                </a:cubicBezTo>
              </a:path>
            </a:pathLst>
          </a:custGeom>
          <a:noFill/>
          <a:ln w="76200">
            <a:solidFill>
              <a:srgbClr val="66FF33"/>
            </a:solidFill>
          </a:ln>
          <a:scene3d>
            <a:camera prst="perspectiveContrastingRightFacing" fov="2700000"/>
            <a:lightRig rig="threePt" dir="t"/>
          </a:scene3d>
          <a:sp3d extrusionH="914400">
            <a:extrusionClr>
              <a:srgbClr val="00B0F0"/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37EC55-EDA0-6087-3B75-73480963BF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6813" y="2549525"/>
            <a:ext cx="493395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2</cp:revision>
  <dcterms:created xsi:type="dcterms:W3CDTF">2024-03-23T20:42:58Z</dcterms:created>
  <dcterms:modified xsi:type="dcterms:W3CDTF">2024-03-23T20:57:15Z</dcterms:modified>
</cp:coreProperties>
</file>