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53A6-6C83-40D6-85BA-BB51C862A7D8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1914-3D41-483C-BF80-1ED0A34A6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77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53A6-6C83-40D6-85BA-BB51C862A7D8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1914-3D41-483C-BF80-1ED0A34A6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78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53A6-6C83-40D6-85BA-BB51C862A7D8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1914-3D41-483C-BF80-1ED0A34A6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09227"/>
      </p:ext>
    </p:extLst>
  </p:cSld>
  <p:clrMapOvr>
    <a:masterClrMapping/>
  </p:clrMapOvr>
</p:sldLayou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</TotalTime>
  <Words>79</Words>
  <Application>Microsoft Office PowerPoint</Application>
  <PresentationFormat>Grand écran</PresentationFormat>
  <Paragraphs>14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Rétrospective</vt:lpstr>
      <vt:lpstr>Le Thunder Skate</vt:lpstr>
      <vt:lpstr>Problématique sociétale:</vt:lpstr>
      <vt:lpstr>Diagramme des Cas d’Utilisation: </vt:lpstr>
      <vt:lpstr>Diagrammes des exigences: </vt:lpstr>
      <vt:lpstr>Trello: </vt:lpstr>
      <vt:lpstr>Etat de l’art: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Thunder Skate</dc:title>
  <dc:creator>AGOSTINO</dc:creator>
  <cp:lastModifiedBy>AGOSTINO</cp:lastModifiedBy>
  <cp:revision>5</cp:revision>
  <dcterms:created xsi:type="dcterms:W3CDTF">2023-04-04T13:12:26Z</dcterms:created>
  <dcterms:modified xsi:type="dcterms:W3CDTF">2023-04-05T06:22:43Z</dcterms:modified>
</cp:coreProperties>
</file>