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080625" cy="7559675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715" y="-77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Tahoma" pitchFamily="2"/>
            </a:endParaRPr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Tahoma" pitchFamily="2"/>
            </a:endParaRPr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Tahoma" pitchFamily="2"/>
            </a:endParaRPr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D479F835-F457-40AD-91BE-7B594CE2383B}" type="slidenum">
              <a:t>‹Nr.›</a:t>
            </a:fld>
            <a:endParaRPr lang="de-DE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493946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4" name="Kopfzeilenplatzhalt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de-DE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Datumsplatzhalt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de-DE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de-DE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de-DE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C57DD40B-5328-4CA3-9535-2C07F0246EAB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9871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0" rtl="0" hangingPunct="0">
      <a:tabLst/>
      <a:defRPr lang="de-DE" sz="2000" b="0" i="0" u="none" strike="noStrike" kern="1200">
        <a:ln>
          <a:noFill/>
        </a:ln>
        <a:latin typeface="Arial" pitchFamily="18"/>
        <a:ea typeface="Microsoft YaHei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1E837E-479B-4EB0-8A15-353A2C878523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1771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AF4F9A1-A6A1-4491-A717-CD32FE0005E8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1282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589AF5B-550B-4BCD-B31D-D32A9E4A6C0D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7722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560400A-F7FC-4619-8A0E-CAC38B759F51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283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769D9CB-AB98-401F-8B95-8DF6208F89DD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1468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38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38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2D4E062-EA29-4B69-9E5C-35D89798B1C1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9815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33A186D-C8B3-4499-9012-F3CEC1A714BD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4393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033FF00-778D-4B23-A954-19E6F21C2257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0143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5351FE4-1DFA-4127-AAC2-F5D97D98A6EE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235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A443FC9-9967-4A34-868C-05504C538ADD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7656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FEE8C34-50BB-420E-B292-577211F7AA65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3040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de-DE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de-DE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Tahoma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de-DE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Tahoma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de-DE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Tahoma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de-DE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Tahoma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de-DE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Tahoma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de-DE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Tahoma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de-DE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Tahoma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de-DE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Tahoma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de-DE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Tahoma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de-DE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Tahoma" pitchFamily="2"/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de-DE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de-DE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de-DE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4BE8D513-DA12-400C-805D-A50506C749CA}" type="slidenum"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de-DE" sz="4400" b="0" i="0" u="none" strike="noStrike" kern="1200">
          <a:ln>
            <a:noFill/>
          </a:ln>
          <a:latin typeface="Arial" pitchFamily="18"/>
          <a:ea typeface="Microsoft YaHei" pitchFamily="2"/>
          <a:cs typeface="Tahoma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de-DE" sz="3200" b="0" i="0" u="none" strike="noStrike" kern="1200">
          <a:ln>
            <a:noFill/>
          </a:ln>
          <a:latin typeface="Arial" pitchFamily="18"/>
          <a:ea typeface="Microsoft YaHei" pitchFamily="2"/>
          <a:cs typeface="Tahoma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yRectangle"/>
          <p:cNvSpPr/>
          <p:nvPr/>
        </p:nvSpPr>
        <p:spPr>
          <a:xfrm>
            <a:off x="1899360" y="1904760"/>
            <a:ext cx="3577679" cy="1788840"/>
          </a:xfrm>
          <a:custGeom>
            <a:avLst>
              <a:gd name="f0" fmla="val 20280000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val 21600"/>
              <a:gd name="f8" fmla="val 10800"/>
              <a:gd name="f9" fmla="*/ 5419351 1 1725033"/>
              <a:gd name="f10" fmla="*/ 10800 10800 1"/>
              <a:gd name="f11" fmla="val -2147483647"/>
              <a:gd name="f12" fmla="val 2147483647"/>
              <a:gd name="f13" fmla="val 21599999"/>
              <a:gd name="f14" fmla="*/ f9 1 2"/>
              <a:gd name="f15" fmla="*/ f4 1 21600"/>
              <a:gd name="f16" fmla="*/ f5 1 10800"/>
              <a:gd name="f17" fmla="pin 0 f0 21599999"/>
              <a:gd name="f18" fmla="+- 0 0 f17"/>
              <a:gd name="f19" fmla="+- f18 f2 0"/>
              <a:gd name="f20" fmla="*/ f19 f3 1"/>
              <a:gd name="f21" fmla="*/ f20 1 f1"/>
              <a:gd name="f22" fmla="+- 0 0 f21"/>
              <a:gd name="f23" fmla="val f22"/>
              <a:gd name="f24" fmla="*/ f23 f9 1"/>
              <a:gd name="f25" fmla="*/ f24 1 180"/>
              <a:gd name="f26" fmla="*/ f24 1 f3"/>
              <a:gd name="f27" fmla="+- 0 0 f25"/>
              <a:gd name="f28" fmla="+- 0 0 f26"/>
              <a:gd name="f29" fmla="*/ f27 f1 1"/>
              <a:gd name="f30" fmla="+- f28 f9 0"/>
              <a:gd name="f31" fmla="*/ f29 1 f9"/>
              <a:gd name="f32" fmla="+- f30 f14 0"/>
              <a:gd name="f33" fmla="+- f31 0 f2"/>
              <a:gd name="f34" fmla="+- 0 0 f32"/>
              <a:gd name="f35" fmla="sin 1 f33"/>
              <a:gd name="f36" fmla="cos 1 f33"/>
              <a:gd name="f37" fmla="*/ f34 f1 1"/>
              <a:gd name="f38" fmla="+- 0 0 f35"/>
              <a:gd name="f39" fmla="+- 0 0 f36"/>
              <a:gd name="f40" fmla="*/ f37 1 f9"/>
              <a:gd name="f41" fmla="*/ 10800 f38 1"/>
              <a:gd name="f42" fmla="*/ 10800 f39 1"/>
              <a:gd name="f43" fmla="+- f40 0 f2"/>
              <a:gd name="f44" fmla="+- f41 10800 0"/>
              <a:gd name="f45" fmla="+- f42 10800 0"/>
              <a:gd name="f46" fmla="cos 1 f43"/>
              <a:gd name="f47" fmla="sin 1 f43"/>
              <a:gd name="f48" fmla="+- 0 0 f46"/>
              <a:gd name="f49" fmla="+- 0 0 f47"/>
              <a:gd name="f50" fmla="*/ 10800 f48 1"/>
              <a:gd name="f51" fmla="*/ 10800 f49 1"/>
              <a:gd name="f52" fmla="*/ f50 f50 1"/>
              <a:gd name="f53" fmla="*/ f51 f51 1"/>
              <a:gd name="f54" fmla="+- f52 f53 0"/>
              <a:gd name="f55" fmla="sqrt f54"/>
              <a:gd name="f56" fmla="*/ f10 1 f55"/>
              <a:gd name="f57" fmla="*/ f48 f56 1"/>
              <a:gd name="f58" fmla="*/ f49 f56 1"/>
              <a:gd name="f59" fmla="+- 10800 0 f57"/>
              <a:gd name="f60" fmla="+- 10800 0 f58"/>
              <a:gd name="f61" fmla="*/ f59 f15 1"/>
              <a:gd name="f62" fmla="*/ f60 f16 1"/>
            </a:gdLst>
            <a:ahLst>
              <a:ahPolar gdRefAng="f0" minAng="f6" maxAng="f13">
                <a:pos x="f61" y="f62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10800">
                <a:moveTo>
                  <a:pt x="f6" y="f8"/>
                </a:moveTo>
                <a:lnTo>
                  <a:pt x="f44" y="f45"/>
                </a:lnTo>
                <a:lnTo>
                  <a:pt x="f7" y="f8"/>
                </a:lnTo>
                <a:close/>
              </a:path>
            </a:pathLst>
          </a:custGeom>
          <a:solidFill>
            <a:srgbClr val="E6E6FF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Tahoma" pitchFamily="2"/>
            </a:endParaRPr>
          </a:p>
        </p:txBody>
      </p:sp>
      <p:sp>
        <p:nvSpPr>
          <p:cNvPr id="3" name="myRectangle2"/>
          <p:cNvSpPr/>
          <p:nvPr/>
        </p:nvSpPr>
        <p:spPr>
          <a:xfrm>
            <a:off x="5756760" y="1306800"/>
            <a:ext cx="3535200" cy="1767600"/>
          </a:xfrm>
          <a:custGeom>
            <a:avLst>
              <a:gd name="f0" fmla="val 8700000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val 21600"/>
              <a:gd name="f8" fmla="val 10800"/>
              <a:gd name="f9" fmla="*/ 5419351 1 1725033"/>
              <a:gd name="f10" fmla="*/ 10800 10800 1"/>
              <a:gd name="f11" fmla="val -2147483647"/>
              <a:gd name="f12" fmla="val 2147483647"/>
              <a:gd name="f13" fmla="val 21599999"/>
              <a:gd name="f14" fmla="*/ f9 1 2"/>
              <a:gd name="f15" fmla="*/ f4 1 21600"/>
              <a:gd name="f16" fmla="*/ f5 1 10800"/>
              <a:gd name="f17" fmla="pin 0 f0 21599999"/>
              <a:gd name="f18" fmla="+- 0 0 f17"/>
              <a:gd name="f19" fmla="+- f18 f2 0"/>
              <a:gd name="f20" fmla="*/ f19 f3 1"/>
              <a:gd name="f21" fmla="*/ f20 1 f1"/>
              <a:gd name="f22" fmla="+- 0 0 f21"/>
              <a:gd name="f23" fmla="val f22"/>
              <a:gd name="f24" fmla="*/ f23 f9 1"/>
              <a:gd name="f25" fmla="*/ f24 1 180"/>
              <a:gd name="f26" fmla="*/ f24 1 f3"/>
              <a:gd name="f27" fmla="+- 0 0 f25"/>
              <a:gd name="f28" fmla="+- 0 0 f26"/>
              <a:gd name="f29" fmla="*/ f27 f1 1"/>
              <a:gd name="f30" fmla="+- f28 f9 0"/>
              <a:gd name="f31" fmla="*/ f29 1 f9"/>
              <a:gd name="f32" fmla="+- f30 f14 0"/>
              <a:gd name="f33" fmla="+- f31 0 f2"/>
              <a:gd name="f34" fmla="+- 0 0 f32"/>
              <a:gd name="f35" fmla="sin 1 f33"/>
              <a:gd name="f36" fmla="cos 1 f33"/>
              <a:gd name="f37" fmla="*/ f34 f1 1"/>
              <a:gd name="f38" fmla="+- 0 0 f35"/>
              <a:gd name="f39" fmla="+- 0 0 f36"/>
              <a:gd name="f40" fmla="*/ f37 1 f9"/>
              <a:gd name="f41" fmla="*/ 10800 f38 1"/>
              <a:gd name="f42" fmla="*/ 10800 f39 1"/>
              <a:gd name="f43" fmla="+- f40 0 f2"/>
              <a:gd name="f44" fmla="+- f41 10800 0"/>
              <a:gd name="f45" fmla="+- f42 10800 0"/>
              <a:gd name="f46" fmla="cos 1 f43"/>
              <a:gd name="f47" fmla="sin 1 f43"/>
              <a:gd name="f48" fmla="+- 0 0 f46"/>
              <a:gd name="f49" fmla="+- 0 0 f47"/>
              <a:gd name="f50" fmla="*/ 10800 f48 1"/>
              <a:gd name="f51" fmla="*/ 10800 f49 1"/>
              <a:gd name="f52" fmla="*/ f50 f50 1"/>
              <a:gd name="f53" fmla="*/ f51 f51 1"/>
              <a:gd name="f54" fmla="+- f52 f53 0"/>
              <a:gd name="f55" fmla="sqrt f54"/>
              <a:gd name="f56" fmla="*/ f10 1 f55"/>
              <a:gd name="f57" fmla="*/ f48 f56 1"/>
              <a:gd name="f58" fmla="*/ f49 f56 1"/>
              <a:gd name="f59" fmla="+- 10800 0 f57"/>
              <a:gd name="f60" fmla="+- 10800 0 f58"/>
              <a:gd name="f61" fmla="*/ f59 f15 1"/>
              <a:gd name="f62" fmla="*/ f60 f16 1"/>
            </a:gdLst>
            <a:ahLst>
              <a:ahPolar gdRefAng="f0" minAng="f6" maxAng="f13">
                <a:pos x="f61" y="f62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10800">
                <a:moveTo>
                  <a:pt x="f6" y="f8"/>
                </a:moveTo>
                <a:lnTo>
                  <a:pt x="f44" y="f45"/>
                </a:lnTo>
                <a:lnTo>
                  <a:pt x="f7" y="f8"/>
                </a:lnTo>
                <a:close/>
              </a:path>
            </a:pathLst>
          </a:custGeom>
          <a:solidFill>
            <a:srgbClr val="E6E6FF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Tahoma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Default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Regina Henschel</dc:creator>
  <cp:lastModifiedBy>Regina Henschel</cp:lastModifiedBy>
  <cp:revision>5</cp:revision>
  <dcterms:created xsi:type="dcterms:W3CDTF">2013-01-04T11:21:37Z</dcterms:created>
  <dcterms:modified xsi:type="dcterms:W3CDTF">2017-01-06T22:07:25Z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