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7" r:id="rId2"/>
    <p:sldId id="260" r:id="rId3"/>
    <p:sldId id="259" r:id="rId4"/>
    <p:sldId id="258" r:id="rId5"/>
    <p:sldId id="256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95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0486A2-EF78-4DC8-8D13-7DB92A0EC55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D2625AF-37B0-4BA3-A901-AC5CE1BDDCBA}">
      <dgm:prSet phldrT="[文本]"/>
      <dgm:spPr/>
      <dgm:t>
        <a:bodyPr/>
        <a:lstStyle/>
        <a:p>
          <a:r>
            <a:rPr lang="zh-CN" altLang="en-US" dirty="0" smtClean="0"/>
            <a:t>知识</a:t>
          </a:r>
          <a:endParaRPr lang="zh-CN" altLang="en-US" dirty="0"/>
        </a:p>
      </dgm:t>
    </dgm:pt>
    <dgm:pt modelId="{4FDF85C1-3566-4DB3-BD70-DF643C9DEB54}" type="parTrans" cxnId="{CA469AB2-2858-4975-94BA-B2D983BCDEB8}">
      <dgm:prSet/>
      <dgm:spPr/>
      <dgm:t>
        <a:bodyPr/>
        <a:lstStyle/>
        <a:p>
          <a:endParaRPr lang="zh-CN" altLang="en-US"/>
        </a:p>
      </dgm:t>
    </dgm:pt>
    <dgm:pt modelId="{556C8CBF-3AA2-4C6F-8F53-6EB0E517888B}" type="sibTrans" cxnId="{CA469AB2-2858-4975-94BA-B2D983BCDEB8}">
      <dgm:prSet/>
      <dgm:spPr/>
      <dgm:t>
        <a:bodyPr/>
        <a:lstStyle/>
        <a:p>
          <a:endParaRPr lang="zh-CN" altLang="en-US"/>
        </a:p>
      </dgm:t>
    </dgm:pt>
    <dgm:pt modelId="{D4E4FEA5-8EAB-40B8-B3A2-B0908FCD0D22}">
      <dgm:prSet phldrT="[文本]"/>
      <dgm:spPr/>
      <dgm:t>
        <a:bodyPr/>
        <a:lstStyle/>
        <a:p>
          <a:r>
            <a:rPr lang="zh-CN" altLang="en-US" dirty="0" smtClean="0"/>
            <a:t>多渠道</a:t>
          </a:r>
          <a:endParaRPr lang="zh-CN" altLang="en-US" dirty="0"/>
        </a:p>
      </dgm:t>
    </dgm:pt>
    <dgm:pt modelId="{64B9DC14-9A7C-459B-BDA5-C58638B0F37C}" type="parTrans" cxnId="{1ED73758-604C-488A-BAE6-25D13E81C49B}">
      <dgm:prSet/>
      <dgm:spPr/>
      <dgm:t>
        <a:bodyPr/>
        <a:lstStyle/>
        <a:p>
          <a:endParaRPr lang="zh-CN" altLang="en-US"/>
        </a:p>
      </dgm:t>
    </dgm:pt>
    <dgm:pt modelId="{3AA6306B-FB9D-4B6D-B3CF-9316DF07CF40}" type="sibTrans" cxnId="{1ED73758-604C-488A-BAE6-25D13E81C49B}">
      <dgm:prSet/>
      <dgm:spPr/>
      <dgm:t>
        <a:bodyPr/>
        <a:lstStyle/>
        <a:p>
          <a:endParaRPr lang="zh-CN" altLang="en-US"/>
        </a:p>
      </dgm:t>
    </dgm:pt>
    <dgm:pt modelId="{09F08386-677B-4166-B6BC-54E78B7D295A}">
      <dgm:prSet phldrT="[文本]"/>
      <dgm:spPr/>
      <dgm:t>
        <a:bodyPr/>
        <a:lstStyle/>
        <a:p>
          <a:r>
            <a:rPr lang="zh-CN" altLang="en-US" dirty="0" smtClean="0"/>
            <a:t>多维度</a:t>
          </a:r>
          <a:endParaRPr lang="zh-CN" altLang="en-US" dirty="0"/>
        </a:p>
      </dgm:t>
    </dgm:pt>
    <dgm:pt modelId="{CF235B2B-D877-4161-B879-86B876F8C85E}" type="parTrans" cxnId="{B44C54D4-4B1B-476B-AE11-5F06AEAAC18A}">
      <dgm:prSet/>
      <dgm:spPr/>
      <dgm:t>
        <a:bodyPr/>
        <a:lstStyle/>
        <a:p>
          <a:endParaRPr lang="zh-CN" altLang="en-US"/>
        </a:p>
      </dgm:t>
    </dgm:pt>
    <dgm:pt modelId="{EC20E693-CC4C-49A1-8A5B-0981E8C8F95A}" type="sibTrans" cxnId="{B44C54D4-4B1B-476B-AE11-5F06AEAAC18A}">
      <dgm:prSet/>
      <dgm:spPr/>
      <dgm:t>
        <a:bodyPr/>
        <a:lstStyle/>
        <a:p>
          <a:endParaRPr lang="zh-CN" altLang="en-US"/>
        </a:p>
      </dgm:t>
    </dgm:pt>
    <dgm:pt modelId="{C4DC524E-6225-4A04-ACD8-0F93F48EBF29}">
      <dgm:prSet phldrT="[文本]"/>
      <dgm:spPr/>
      <dgm:t>
        <a:bodyPr/>
        <a:lstStyle/>
        <a:p>
          <a:r>
            <a:rPr lang="zh-CN" altLang="en-US" dirty="0" smtClean="0"/>
            <a:t>教师</a:t>
          </a:r>
          <a:endParaRPr lang="zh-CN" altLang="en-US" dirty="0"/>
        </a:p>
      </dgm:t>
    </dgm:pt>
    <dgm:pt modelId="{6C352947-1E1E-4D10-80B6-D7C383BDCF70}" type="parTrans" cxnId="{FDC23B60-ACE4-4AF6-90CD-3CBE0B8ABDC3}">
      <dgm:prSet/>
      <dgm:spPr/>
      <dgm:t>
        <a:bodyPr/>
        <a:lstStyle/>
        <a:p>
          <a:endParaRPr lang="zh-CN" altLang="en-US"/>
        </a:p>
      </dgm:t>
    </dgm:pt>
    <dgm:pt modelId="{A6B629E0-5C25-4AE9-B4F8-F0147BEDC0FD}" type="sibTrans" cxnId="{FDC23B60-ACE4-4AF6-90CD-3CBE0B8ABDC3}">
      <dgm:prSet/>
      <dgm:spPr/>
      <dgm:t>
        <a:bodyPr/>
        <a:lstStyle/>
        <a:p>
          <a:endParaRPr lang="zh-CN" altLang="en-US"/>
        </a:p>
      </dgm:t>
    </dgm:pt>
    <dgm:pt modelId="{BA3E2847-82A3-4A4C-B19B-A6DB00225C16}">
      <dgm:prSet phldrT="[文本]"/>
      <dgm:spPr/>
      <dgm:t>
        <a:bodyPr/>
        <a:lstStyle/>
        <a:p>
          <a:r>
            <a:rPr lang="zh-CN" altLang="en-US" dirty="0" smtClean="0"/>
            <a:t>学习设计师</a:t>
          </a:r>
          <a:endParaRPr lang="zh-CN" altLang="en-US" dirty="0"/>
        </a:p>
      </dgm:t>
    </dgm:pt>
    <dgm:pt modelId="{A282F6A9-8EEB-4FF1-A3AF-8C04CB3B5292}" type="parTrans" cxnId="{2F1A05F5-8951-48CF-96AC-A79586F7E1B7}">
      <dgm:prSet/>
      <dgm:spPr/>
      <dgm:t>
        <a:bodyPr/>
        <a:lstStyle/>
        <a:p>
          <a:endParaRPr lang="zh-CN" altLang="en-US"/>
        </a:p>
      </dgm:t>
    </dgm:pt>
    <dgm:pt modelId="{485809C3-80F6-45F8-80BF-F93F27A1A6B6}" type="sibTrans" cxnId="{2F1A05F5-8951-48CF-96AC-A79586F7E1B7}">
      <dgm:prSet/>
      <dgm:spPr/>
      <dgm:t>
        <a:bodyPr/>
        <a:lstStyle/>
        <a:p>
          <a:endParaRPr lang="zh-CN" altLang="en-US"/>
        </a:p>
      </dgm:t>
    </dgm:pt>
    <dgm:pt modelId="{82CBB95F-404A-4075-8741-33FC74825E7B}">
      <dgm:prSet phldrT="[文本]"/>
      <dgm:spPr/>
      <dgm:t>
        <a:bodyPr/>
        <a:lstStyle/>
        <a:p>
          <a:r>
            <a:rPr lang="zh-CN" altLang="en-US" dirty="0" smtClean="0"/>
            <a:t>关注个性</a:t>
          </a:r>
          <a:endParaRPr lang="zh-CN" altLang="en-US" dirty="0"/>
        </a:p>
      </dgm:t>
    </dgm:pt>
    <dgm:pt modelId="{6985F792-85A0-45F4-8FEC-1EC6D3284C00}" type="parTrans" cxnId="{42EA39C7-4568-417A-A8A2-F1EA192512FD}">
      <dgm:prSet/>
      <dgm:spPr/>
      <dgm:t>
        <a:bodyPr/>
        <a:lstStyle/>
        <a:p>
          <a:endParaRPr lang="zh-CN" altLang="en-US"/>
        </a:p>
      </dgm:t>
    </dgm:pt>
    <dgm:pt modelId="{4690276D-1D50-482E-AAFC-E4038318063F}" type="sibTrans" cxnId="{42EA39C7-4568-417A-A8A2-F1EA192512FD}">
      <dgm:prSet/>
      <dgm:spPr/>
      <dgm:t>
        <a:bodyPr/>
        <a:lstStyle/>
        <a:p>
          <a:endParaRPr lang="zh-CN" altLang="en-US"/>
        </a:p>
      </dgm:t>
    </dgm:pt>
    <dgm:pt modelId="{09245CE3-23AD-4C04-9E32-62289AE05100}">
      <dgm:prSet phldrT="[文本]"/>
      <dgm:spPr/>
      <dgm:t>
        <a:bodyPr/>
        <a:lstStyle/>
        <a:p>
          <a:r>
            <a:rPr lang="zh-CN" altLang="en-US" dirty="0" smtClean="0"/>
            <a:t>能力</a:t>
          </a:r>
          <a:endParaRPr lang="zh-CN" altLang="en-US" dirty="0"/>
        </a:p>
      </dgm:t>
    </dgm:pt>
    <dgm:pt modelId="{EFBA0989-70DD-4B0C-80E8-FC88D654FA79}" type="parTrans" cxnId="{E5ABC65E-38E8-403B-9C27-29299A2A4DC2}">
      <dgm:prSet/>
      <dgm:spPr/>
      <dgm:t>
        <a:bodyPr/>
        <a:lstStyle/>
        <a:p>
          <a:endParaRPr lang="zh-CN" altLang="en-US"/>
        </a:p>
      </dgm:t>
    </dgm:pt>
    <dgm:pt modelId="{9B5D00FA-8CDF-4C39-821F-5178D9B9C18D}" type="sibTrans" cxnId="{E5ABC65E-38E8-403B-9C27-29299A2A4DC2}">
      <dgm:prSet/>
      <dgm:spPr/>
      <dgm:t>
        <a:bodyPr/>
        <a:lstStyle/>
        <a:p>
          <a:endParaRPr lang="zh-CN" altLang="en-US"/>
        </a:p>
      </dgm:t>
    </dgm:pt>
    <dgm:pt modelId="{4684F4A4-3BF0-412B-91C5-4F80FCCC14F2}">
      <dgm:prSet phldrT="[文本]"/>
      <dgm:spPr/>
      <dgm:t>
        <a:bodyPr/>
        <a:lstStyle/>
        <a:p>
          <a:r>
            <a:rPr lang="zh-CN" altLang="en-US" dirty="0" smtClean="0"/>
            <a:t>专业化</a:t>
          </a:r>
          <a:endParaRPr lang="zh-CN" altLang="en-US" dirty="0"/>
        </a:p>
      </dgm:t>
    </dgm:pt>
    <dgm:pt modelId="{031F7B3D-A6BD-4D5D-A001-0B04D9A269C9}" type="parTrans" cxnId="{6482F5B3-2587-4374-BFA1-ED975B74A316}">
      <dgm:prSet/>
      <dgm:spPr/>
      <dgm:t>
        <a:bodyPr/>
        <a:lstStyle/>
        <a:p>
          <a:endParaRPr lang="zh-CN" altLang="en-US"/>
        </a:p>
      </dgm:t>
    </dgm:pt>
    <dgm:pt modelId="{6BC959DE-3CA2-49EF-B629-B9019D9AF6DF}" type="sibTrans" cxnId="{6482F5B3-2587-4374-BFA1-ED975B74A316}">
      <dgm:prSet/>
      <dgm:spPr/>
      <dgm:t>
        <a:bodyPr/>
        <a:lstStyle/>
        <a:p>
          <a:endParaRPr lang="zh-CN" altLang="en-US"/>
        </a:p>
      </dgm:t>
    </dgm:pt>
    <dgm:pt modelId="{38AE759C-8C19-4C89-87CA-CC9FE93ED3C6}">
      <dgm:prSet phldrT="[文本]"/>
      <dgm:spPr/>
      <dgm:t>
        <a:bodyPr/>
        <a:lstStyle/>
        <a:p>
          <a:r>
            <a:rPr lang="zh-CN" altLang="en-US" dirty="0" smtClean="0"/>
            <a:t>综合性</a:t>
          </a:r>
          <a:endParaRPr lang="zh-CN" altLang="en-US" dirty="0"/>
        </a:p>
      </dgm:t>
    </dgm:pt>
    <dgm:pt modelId="{494E9C78-64AC-483F-8BC7-20AC6DAFD005}" type="sibTrans" cxnId="{7CE2803E-EA58-4D14-B37A-026F6974D623}">
      <dgm:prSet/>
      <dgm:spPr/>
      <dgm:t>
        <a:bodyPr/>
        <a:lstStyle/>
        <a:p>
          <a:endParaRPr lang="zh-CN" altLang="en-US"/>
        </a:p>
      </dgm:t>
    </dgm:pt>
    <dgm:pt modelId="{43D0BC92-7F5F-424E-A9B9-D322A96A3501}" type="parTrans" cxnId="{7CE2803E-EA58-4D14-B37A-026F6974D623}">
      <dgm:prSet/>
      <dgm:spPr/>
      <dgm:t>
        <a:bodyPr/>
        <a:lstStyle/>
        <a:p>
          <a:endParaRPr lang="zh-CN" altLang="en-US"/>
        </a:p>
      </dgm:t>
    </dgm:pt>
    <dgm:pt modelId="{09218765-DEE5-4732-AAE8-97CD27EBEB24}" type="pres">
      <dgm:prSet presAssocID="{590486A2-EF78-4DC8-8D13-7DB92A0EC55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17C8AD00-B7E1-41F1-A320-F631E68168F1}" type="pres">
      <dgm:prSet presAssocID="{590486A2-EF78-4DC8-8D13-7DB92A0EC555}" presName="cycle" presStyleCnt="0"/>
      <dgm:spPr/>
    </dgm:pt>
    <dgm:pt modelId="{101566FE-183D-44C6-94DF-B0DE1412F97C}" type="pres">
      <dgm:prSet presAssocID="{590486A2-EF78-4DC8-8D13-7DB92A0EC555}" presName="centerShape" presStyleCnt="0"/>
      <dgm:spPr/>
    </dgm:pt>
    <dgm:pt modelId="{A1934ACE-36F7-4B10-B028-1CBB47D5A31C}" type="pres">
      <dgm:prSet presAssocID="{590486A2-EF78-4DC8-8D13-7DB92A0EC555}" presName="connSite" presStyleLbl="node1" presStyleIdx="0" presStyleCnt="4"/>
      <dgm:spPr/>
    </dgm:pt>
    <dgm:pt modelId="{70C7656B-AB04-439A-AB5A-F001785E39AA}" type="pres">
      <dgm:prSet presAssocID="{590486A2-EF78-4DC8-8D13-7DB92A0EC555}" presName="visible" presStyleLbl="node1" presStyleIdx="0" presStyleCnt="4"/>
      <dgm:spPr/>
      <dgm:t>
        <a:bodyPr/>
        <a:lstStyle/>
        <a:p>
          <a:endParaRPr lang="zh-CN" altLang="en-US"/>
        </a:p>
      </dgm:t>
    </dgm:pt>
    <dgm:pt modelId="{8F31C91D-D2D5-497E-BD0D-48915E868285}" type="pres">
      <dgm:prSet presAssocID="{4FDF85C1-3566-4DB3-BD70-DF643C9DEB54}" presName="Name25" presStyleLbl="parChTrans1D1" presStyleIdx="0" presStyleCnt="3"/>
      <dgm:spPr/>
      <dgm:t>
        <a:bodyPr/>
        <a:lstStyle/>
        <a:p>
          <a:endParaRPr lang="zh-CN" altLang="en-US"/>
        </a:p>
      </dgm:t>
    </dgm:pt>
    <dgm:pt modelId="{52E27FCD-9BF0-4B1A-9825-10C197737E29}" type="pres">
      <dgm:prSet presAssocID="{1D2625AF-37B0-4BA3-A901-AC5CE1BDDCBA}" presName="node" presStyleCnt="0"/>
      <dgm:spPr/>
    </dgm:pt>
    <dgm:pt modelId="{6F1A2482-091F-49D0-BD31-A69584F1F235}" type="pres">
      <dgm:prSet presAssocID="{1D2625AF-37B0-4BA3-A901-AC5CE1BDDCBA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BA06488-7410-45EF-8B2E-44AEDDEF5016}" type="pres">
      <dgm:prSet presAssocID="{1D2625AF-37B0-4BA3-A901-AC5CE1BDDCBA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1651395-B025-4BC7-900D-C87C25BC4187}" type="pres">
      <dgm:prSet presAssocID="{6C352947-1E1E-4D10-80B6-D7C383BDCF70}" presName="Name25" presStyleLbl="parChTrans1D1" presStyleIdx="1" presStyleCnt="3"/>
      <dgm:spPr/>
      <dgm:t>
        <a:bodyPr/>
        <a:lstStyle/>
        <a:p>
          <a:endParaRPr lang="zh-CN" altLang="en-US"/>
        </a:p>
      </dgm:t>
    </dgm:pt>
    <dgm:pt modelId="{8F067E71-1239-488B-A5A0-7C30AA5EF451}" type="pres">
      <dgm:prSet presAssocID="{C4DC524E-6225-4A04-ACD8-0F93F48EBF29}" presName="node" presStyleCnt="0"/>
      <dgm:spPr/>
    </dgm:pt>
    <dgm:pt modelId="{EC9C7982-6491-4981-8B59-A7D316A607DB}" type="pres">
      <dgm:prSet presAssocID="{C4DC524E-6225-4A04-ACD8-0F93F48EBF29}" presName="parentNode" presStyleLbl="node1" presStyleIdx="2" presStyleCnt="4" custAng="0" custScaleX="126111" custLinFactNeighborX="19856" custLinFactNeighborY="2297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6A34933-1EF7-419A-A6B8-697F14A0FC2A}" type="pres">
      <dgm:prSet presAssocID="{C4DC524E-6225-4A04-ACD8-0F93F48EBF29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6A8DBED-E4F4-4CD2-8738-82167DEEBC4F}" type="pres">
      <dgm:prSet presAssocID="{EFBA0989-70DD-4B0C-80E8-FC88D654FA79}" presName="Name25" presStyleLbl="parChTrans1D1" presStyleIdx="2" presStyleCnt="3"/>
      <dgm:spPr/>
      <dgm:t>
        <a:bodyPr/>
        <a:lstStyle/>
        <a:p>
          <a:endParaRPr lang="zh-CN" altLang="en-US"/>
        </a:p>
      </dgm:t>
    </dgm:pt>
    <dgm:pt modelId="{27C14935-4D48-4779-AC27-BDD2C335F6D9}" type="pres">
      <dgm:prSet presAssocID="{09245CE3-23AD-4C04-9E32-62289AE05100}" presName="node" presStyleCnt="0"/>
      <dgm:spPr/>
    </dgm:pt>
    <dgm:pt modelId="{EA37BE8A-F26D-45AF-8FA2-83403F779272}" type="pres">
      <dgm:prSet presAssocID="{09245CE3-23AD-4C04-9E32-62289AE0510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C011012-64B6-47D8-9155-2BC926B41CC8}" type="pres">
      <dgm:prSet presAssocID="{09245CE3-23AD-4C04-9E32-62289AE05100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C39D4A0-B737-44E6-9E6E-D314BBDF404D}" type="presOf" srcId="{BA3E2847-82A3-4A4C-B19B-A6DB00225C16}" destId="{66A34933-1EF7-419A-A6B8-697F14A0FC2A}" srcOrd="0" destOrd="0" presId="urn:microsoft.com/office/officeart/2005/8/layout/radial2"/>
    <dgm:cxn modelId="{31A0AFBF-5A3C-430D-B112-D3D9DEE1BD8C}" type="presOf" srcId="{4FDF85C1-3566-4DB3-BD70-DF643C9DEB54}" destId="{8F31C91D-D2D5-497E-BD0D-48915E868285}" srcOrd="0" destOrd="0" presId="urn:microsoft.com/office/officeart/2005/8/layout/radial2"/>
    <dgm:cxn modelId="{C4F19484-3C03-4C39-8845-211F1F9D6416}" type="presOf" srcId="{1D2625AF-37B0-4BA3-A901-AC5CE1BDDCBA}" destId="{6F1A2482-091F-49D0-BD31-A69584F1F235}" srcOrd="0" destOrd="0" presId="urn:microsoft.com/office/officeart/2005/8/layout/radial2"/>
    <dgm:cxn modelId="{2F1A05F5-8951-48CF-96AC-A79586F7E1B7}" srcId="{C4DC524E-6225-4A04-ACD8-0F93F48EBF29}" destId="{BA3E2847-82A3-4A4C-B19B-A6DB00225C16}" srcOrd="0" destOrd="0" parTransId="{A282F6A9-8EEB-4FF1-A3AF-8C04CB3B5292}" sibTransId="{485809C3-80F6-45F8-80BF-F93F27A1A6B6}"/>
    <dgm:cxn modelId="{697932A2-2BAE-4505-9C65-1CE29AC32467}" type="presOf" srcId="{6C352947-1E1E-4D10-80B6-D7C383BDCF70}" destId="{21651395-B025-4BC7-900D-C87C25BC4187}" srcOrd="0" destOrd="0" presId="urn:microsoft.com/office/officeart/2005/8/layout/radial2"/>
    <dgm:cxn modelId="{49380FE2-F36D-4800-8642-ABDD97B696D3}" type="presOf" srcId="{4684F4A4-3BF0-412B-91C5-4F80FCCC14F2}" destId="{2C011012-64B6-47D8-9155-2BC926B41CC8}" srcOrd="0" destOrd="0" presId="urn:microsoft.com/office/officeart/2005/8/layout/radial2"/>
    <dgm:cxn modelId="{9BA2264A-C84D-4A63-B0DD-EBB83E7830D6}" type="presOf" srcId="{09245CE3-23AD-4C04-9E32-62289AE05100}" destId="{EA37BE8A-F26D-45AF-8FA2-83403F779272}" srcOrd="0" destOrd="0" presId="urn:microsoft.com/office/officeart/2005/8/layout/radial2"/>
    <dgm:cxn modelId="{203ABFF3-1DAA-442E-8269-9F7AB7C80EA5}" type="presOf" srcId="{38AE759C-8C19-4C89-87CA-CC9FE93ED3C6}" destId="{2C011012-64B6-47D8-9155-2BC926B41CC8}" srcOrd="0" destOrd="1" presId="urn:microsoft.com/office/officeart/2005/8/layout/radial2"/>
    <dgm:cxn modelId="{76DD8E09-0CE5-4215-BD90-20DE0824294A}" type="presOf" srcId="{590486A2-EF78-4DC8-8D13-7DB92A0EC555}" destId="{09218765-DEE5-4732-AAE8-97CD27EBEB24}" srcOrd="0" destOrd="0" presId="urn:microsoft.com/office/officeart/2005/8/layout/radial2"/>
    <dgm:cxn modelId="{C2A04F05-B259-4AD4-B1CD-A4CFC3B4FEEF}" type="presOf" srcId="{D4E4FEA5-8EAB-40B8-B3A2-B0908FCD0D22}" destId="{5BA06488-7410-45EF-8B2E-44AEDDEF5016}" srcOrd="0" destOrd="0" presId="urn:microsoft.com/office/officeart/2005/8/layout/radial2"/>
    <dgm:cxn modelId="{6482F5B3-2587-4374-BFA1-ED975B74A316}" srcId="{09245CE3-23AD-4C04-9E32-62289AE05100}" destId="{4684F4A4-3BF0-412B-91C5-4F80FCCC14F2}" srcOrd="0" destOrd="0" parTransId="{031F7B3D-A6BD-4D5D-A001-0B04D9A269C9}" sibTransId="{6BC959DE-3CA2-49EF-B629-B9019D9AF6DF}"/>
    <dgm:cxn modelId="{E5ABC65E-38E8-403B-9C27-29299A2A4DC2}" srcId="{590486A2-EF78-4DC8-8D13-7DB92A0EC555}" destId="{09245CE3-23AD-4C04-9E32-62289AE05100}" srcOrd="2" destOrd="0" parTransId="{EFBA0989-70DD-4B0C-80E8-FC88D654FA79}" sibTransId="{9B5D00FA-8CDF-4C39-821F-5178D9B9C18D}"/>
    <dgm:cxn modelId="{08162164-D73B-43F3-9A43-5B859B86F35A}" type="presOf" srcId="{EFBA0989-70DD-4B0C-80E8-FC88D654FA79}" destId="{46A8DBED-E4F4-4CD2-8738-82167DEEBC4F}" srcOrd="0" destOrd="0" presId="urn:microsoft.com/office/officeart/2005/8/layout/radial2"/>
    <dgm:cxn modelId="{944F2538-60C4-4099-81A9-799B45512AAF}" type="presOf" srcId="{C4DC524E-6225-4A04-ACD8-0F93F48EBF29}" destId="{EC9C7982-6491-4981-8B59-A7D316A607DB}" srcOrd="0" destOrd="0" presId="urn:microsoft.com/office/officeart/2005/8/layout/radial2"/>
    <dgm:cxn modelId="{7CE2803E-EA58-4D14-B37A-026F6974D623}" srcId="{09245CE3-23AD-4C04-9E32-62289AE05100}" destId="{38AE759C-8C19-4C89-87CA-CC9FE93ED3C6}" srcOrd="1" destOrd="0" parTransId="{43D0BC92-7F5F-424E-A9B9-D322A96A3501}" sibTransId="{494E9C78-64AC-483F-8BC7-20AC6DAFD005}"/>
    <dgm:cxn modelId="{42EA39C7-4568-417A-A8A2-F1EA192512FD}" srcId="{C4DC524E-6225-4A04-ACD8-0F93F48EBF29}" destId="{82CBB95F-404A-4075-8741-33FC74825E7B}" srcOrd="1" destOrd="0" parTransId="{6985F792-85A0-45F4-8FEC-1EC6D3284C00}" sibTransId="{4690276D-1D50-482E-AAFC-E4038318063F}"/>
    <dgm:cxn modelId="{FDC23B60-ACE4-4AF6-90CD-3CBE0B8ABDC3}" srcId="{590486A2-EF78-4DC8-8D13-7DB92A0EC555}" destId="{C4DC524E-6225-4A04-ACD8-0F93F48EBF29}" srcOrd="1" destOrd="0" parTransId="{6C352947-1E1E-4D10-80B6-D7C383BDCF70}" sibTransId="{A6B629E0-5C25-4AE9-B4F8-F0147BEDC0FD}"/>
    <dgm:cxn modelId="{B44C54D4-4B1B-476B-AE11-5F06AEAAC18A}" srcId="{1D2625AF-37B0-4BA3-A901-AC5CE1BDDCBA}" destId="{09F08386-677B-4166-B6BC-54E78B7D295A}" srcOrd="1" destOrd="0" parTransId="{CF235B2B-D877-4161-B879-86B876F8C85E}" sibTransId="{EC20E693-CC4C-49A1-8A5B-0981E8C8F95A}"/>
    <dgm:cxn modelId="{981016C6-1BDB-4FE4-A729-B39E1AD48398}" type="presOf" srcId="{09F08386-677B-4166-B6BC-54E78B7D295A}" destId="{5BA06488-7410-45EF-8B2E-44AEDDEF5016}" srcOrd="0" destOrd="1" presId="urn:microsoft.com/office/officeart/2005/8/layout/radial2"/>
    <dgm:cxn modelId="{94B24D67-74FF-42A4-9BEB-3E3E8427120F}" type="presOf" srcId="{82CBB95F-404A-4075-8741-33FC74825E7B}" destId="{66A34933-1EF7-419A-A6B8-697F14A0FC2A}" srcOrd="0" destOrd="1" presId="urn:microsoft.com/office/officeart/2005/8/layout/radial2"/>
    <dgm:cxn modelId="{CA469AB2-2858-4975-94BA-B2D983BCDEB8}" srcId="{590486A2-EF78-4DC8-8D13-7DB92A0EC555}" destId="{1D2625AF-37B0-4BA3-A901-AC5CE1BDDCBA}" srcOrd="0" destOrd="0" parTransId="{4FDF85C1-3566-4DB3-BD70-DF643C9DEB54}" sibTransId="{556C8CBF-3AA2-4C6F-8F53-6EB0E517888B}"/>
    <dgm:cxn modelId="{1ED73758-604C-488A-BAE6-25D13E81C49B}" srcId="{1D2625AF-37B0-4BA3-A901-AC5CE1BDDCBA}" destId="{D4E4FEA5-8EAB-40B8-B3A2-B0908FCD0D22}" srcOrd="0" destOrd="0" parTransId="{64B9DC14-9A7C-459B-BDA5-C58638B0F37C}" sibTransId="{3AA6306B-FB9D-4B6D-B3CF-9316DF07CF40}"/>
    <dgm:cxn modelId="{2F326D79-5C60-48B8-A5F2-AC3A0223C0DB}" type="presParOf" srcId="{09218765-DEE5-4732-AAE8-97CD27EBEB24}" destId="{17C8AD00-B7E1-41F1-A320-F631E68168F1}" srcOrd="0" destOrd="0" presId="urn:microsoft.com/office/officeart/2005/8/layout/radial2"/>
    <dgm:cxn modelId="{C85CE3F0-4447-44B8-9518-7C01E442EB4B}" type="presParOf" srcId="{17C8AD00-B7E1-41F1-A320-F631E68168F1}" destId="{101566FE-183D-44C6-94DF-B0DE1412F97C}" srcOrd="0" destOrd="0" presId="urn:microsoft.com/office/officeart/2005/8/layout/radial2"/>
    <dgm:cxn modelId="{21909F07-C88E-4CE2-BD24-85796395189C}" type="presParOf" srcId="{101566FE-183D-44C6-94DF-B0DE1412F97C}" destId="{A1934ACE-36F7-4B10-B028-1CBB47D5A31C}" srcOrd="0" destOrd="0" presId="urn:microsoft.com/office/officeart/2005/8/layout/radial2"/>
    <dgm:cxn modelId="{BB2F816B-8C94-41E9-9117-5CCBDBA09EE9}" type="presParOf" srcId="{101566FE-183D-44C6-94DF-B0DE1412F97C}" destId="{70C7656B-AB04-439A-AB5A-F001785E39AA}" srcOrd="1" destOrd="0" presId="urn:microsoft.com/office/officeart/2005/8/layout/radial2"/>
    <dgm:cxn modelId="{FCFAEEAA-8BA1-4D71-AE05-52EED7A35D4D}" type="presParOf" srcId="{17C8AD00-B7E1-41F1-A320-F631E68168F1}" destId="{8F31C91D-D2D5-497E-BD0D-48915E868285}" srcOrd="1" destOrd="0" presId="urn:microsoft.com/office/officeart/2005/8/layout/radial2"/>
    <dgm:cxn modelId="{001D0249-0578-4AE6-89DE-A5A24A2D8747}" type="presParOf" srcId="{17C8AD00-B7E1-41F1-A320-F631E68168F1}" destId="{52E27FCD-9BF0-4B1A-9825-10C197737E29}" srcOrd="2" destOrd="0" presId="urn:microsoft.com/office/officeart/2005/8/layout/radial2"/>
    <dgm:cxn modelId="{DF8C52FC-EE0B-48F0-8D2D-36D98AF73106}" type="presParOf" srcId="{52E27FCD-9BF0-4B1A-9825-10C197737E29}" destId="{6F1A2482-091F-49D0-BD31-A69584F1F235}" srcOrd="0" destOrd="0" presId="urn:microsoft.com/office/officeart/2005/8/layout/radial2"/>
    <dgm:cxn modelId="{2EA55045-3F00-43D6-9943-A1679CDB1C65}" type="presParOf" srcId="{52E27FCD-9BF0-4B1A-9825-10C197737E29}" destId="{5BA06488-7410-45EF-8B2E-44AEDDEF5016}" srcOrd="1" destOrd="0" presId="urn:microsoft.com/office/officeart/2005/8/layout/radial2"/>
    <dgm:cxn modelId="{E7730649-9F62-4493-AD23-52543367D146}" type="presParOf" srcId="{17C8AD00-B7E1-41F1-A320-F631E68168F1}" destId="{21651395-B025-4BC7-900D-C87C25BC4187}" srcOrd="3" destOrd="0" presId="urn:microsoft.com/office/officeart/2005/8/layout/radial2"/>
    <dgm:cxn modelId="{1DFB78DB-DC6C-4761-AED4-9D41EA715742}" type="presParOf" srcId="{17C8AD00-B7E1-41F1-A320-F631E68168F1}" destId="{8F067E71-1239-488B-A5A0-7C30AA5EF451}" srcOrd="4" destOrd="0" presId="urn:microsoft.com/office/officeart/2005/8/layout/radial2"/>
    <dgm:cxn modelId="{8CF85D19-665F-4102-9815-131B6B769FD8}" type="presParOf" srcId="{8F067E71-1239-488B-A5A0-7C30AA5EF451}" destId="{EC9C7982-6491-4981-8B59-A7D316A607DB}" srcOrd="0" destOrd="0" presId="urn:microsoft.com/office/officeart/2005/8/layout/radial2"/>
    <dgm:cxn modelId="{264E301E-A7CC-4B80-AD12-249B6B4DBB92}" type="presParOf" srcId="{8F067E71-1239-488B-A5A0-7C30AA5EF451}" destId="{66A34933-1EF7-419A-A6B8-697F14A0FC2A}" srcOrd="1" destOrd="0" presId="urn:microsoft.com/office/officeart/2005/8/layout/radial2"/>
    <dgm:cxn modelId="{8F9839C0-EA3B-4E24-A3C4-2C8B5C6C4308}" type="presParOf" srcId="{17C8AD00-B7E1-41F1-A320-F631E68168F1}" destId="{46A8DBED-E4F4-4CD2-8738-82167DEEBC4F}" srcOrd="5" destOrd="0" presId="urn:microsoft.com/office/officeart/2005/8/layout/radial2"/>
    <dgm:cxn modelId="{CF59A21A-21B3-4938-AF62-405B9415B139}" type="presParOf" srcId="{17C8AD00-B7E1-41F1-A320-F631E68168F1}" destId="{27C14935-4D48-4779-AC27-BDD2C335F6D9}" srcOrd="6" destOrd="0" presId="urn:microsoft.com/office/officeart/2005/8/layout/radial2"/>
    <dgm:cxn modelId="{83DBA054-5C52-48E1-9CE9-A681117A51AB}" type="presParOf" srcId="{27C14935-4D48-4779-AC27-BDD2C335F6D9}" destId="{EA37BE8A-F26D-45AF-8FA2-83403F779272}" srcOrd="0" destOrd="0" presId="urn:microsoft.com/office/officeart/2005/8/layout/radial2"/>
    <dgm:cxn modelId="{EE77EAF5-50D7-4DB0-9D47-829525366F54}" type="presParOf" srcId="{27C14935-4D48-4779-AC27-BDD2C335F6D9}" destId="{2C011012-64B6-47D8-9155-2BC926B41CC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D9AC73-11A8-4881-B92C-6F0F061CBA58}" type="doc">
      <dgm:prSet loTypeId="urn:microsoft.com/office/officeart/2005/8/layout/hList1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zh-CN" altLang="en-US"/>
        </a:p>
      </dgm:t>
    </dgm:pt>
    <dgm:pt modelId="{261B7CBF-4A4E-4C69-B9FB-F1ACC477684B}">
      <dgm:prSet phldrT="[文本]"/>
      <dgm:spPr/>
      <dgm:t>
        <a:bodyPr/>
        <a:lstStyle/>
        <a:p>
          <a:r>
            <a:rPr lang="zh-CN" altLang="en-US" dirty="0" smtClean="0"/>
            <a:t>个性</a:t>
          </a:r>
          <a:endParaRPr lang="zh-CN" altLang="en-US" dirty="0"/>
        </a:p>
      </dgm:t>
    </dgm:pt>
    <dgm:pt modelId="{D7CE14C2-96E8-4F1E-A5EA-40AA5724C4DD}" type="parTrans" cxnId="{AD9D74DB-2A32-42FD-9832-25AA1E27E019}">
      <dgm:prSet/>
      <dgm:spPr/>
      <dgm:t>
        <a:bodyPr/>
        <a:lstStyle/>
        <a:p>
          <a:endParaRPr lang="zh-CN" altLang="en-US"/>
        </a:p>
      </dgm:t>
    </dgm:pt>
    <dgm:pt modelId="{677D779F-0F86-4297-B481-0FD20C877CD1}" type="sibTrans" cxnId="{AD9D74DB-2A32-42FD-9832-25AA1E27E019}">
      <dgm:prSet/>
      <dgm:spPr/>
      <dgm:t>
        <a:bodyPr/>
        <a:lstStyle/>
        <a:p>
          <a:endParaRPr lang="zh-CN" altLang="en-US"/>
        </a:p>
      </dgm:t>
    </dgm:pt>
    <dgm:pt modelId="{24443987-6C95-441F-B4E6-041C38A38AB0}">
      <dgm:prSet phldrT="[文本]" custT="1"/>
      <dgm:spPr/>
      <dgm:t>
        <a:bodyPr/>
        <a:lstStyle/>
        <a:p>
          <a:r>
            <a:rPr lang="zh-CN" altLang="en-US" sz="2800" dirty="0" smtClean="0"/>
            <a:t>教育个性化</a:t>
          </a:r>
          <a:r>
            <a:rPr lang="en-US" altLang="zh-CN" sz="2000" dirty="0" smtClean="0"/>
            <a:t>(</a:t>
          </a:r>
          <a:r>
            <a:rPr lang="zh-CN" altLang="en-US" sz="2000" dirty="0" smtClean="0"/>
            <a:t>找到适合每个学生的学习方法或模式</a:t>
          </a:r>
          <a:r>
            <a:rPr lang="en-US" altLang="zh-CN" sz="2000" dirty="0" smtClean="0"/>
            <a:t>)</a:t>
          </a:r>
          <a:endParaRPr lang="zh-CN" altLang="en-US" sz="2000" dirty="0"/>
        </a:p>
      </dgm:t>
    </dgm:pt>
    <dgm:pt modelId="{EB10F8E7-3494-471D-BF81-6308E51B939B}" type="parTrans" cxnId="{84272DCC-7AA4-4F13-ABB7-42BDBD71C2A8}">
      <dgm:prSet/>
      <dgm:spPr/>
      <dgm:t>
        <a:bodyPr/>
        <a:lstStyle/>
        <a:p>
          <a:endParaRPr lang="zh-CN" altLang="en-US"/>
        </a:p>
      </dgm:t>
    </dgm:pt>
    <dgm:pt modelId="{B7ACCD91-4A0D-4AEC-8023-E9C16387FCE1}" type="sibTrans" cxnId="{84272DCC-7AA4-4F13-ABB7-42BDBD71C2A8}">
      <dgm:prSet/>
      <dgm:spPr/>
      <dgm:t>
        <a:bodyPr/>
        <a:lstStyle/>
        <a:p>
          <a:endParaRPr lang="zh-CN" altLang="en-US"/>
        </a:p>
      </dgm:t>
    </dgm:pt>
    <dgm:pt modelId="{B929659E-56C6-4B83-998A-FA0803F71D4A}">
      <dgm:prSet phldrT="[文本]" custT="1"/>
      <dgm:spPr/>
      <dgm:t>
        <a:bodyPr/>
        <a:lstStyle/>
        <a:p>
          <a:r>
            <a:rPr lang="zh-CN" altLang="en-US" sz="2800" dirty="0" smtClean="0"/>
            <a:t>学生个性化</a:t>
          </a:r>
          <a:r>
            <a:rPr lang="en-US" altLang="zh-CN" sz="2000" dirty="0" smtClean="0"/>
            <a:t>(</a:t>
          </a:r>
          <a:r>
            <a:rPr lang="zh-CN" altLang="en-US" sz="2000" dirty="0" smtClean="0"/>
            <a:t>培养创新性</a:t>
          </a:r>
          <a:r>
            <a:rPr lang="en-US" altLang="zh-CN" sz="2000" dirty="0" smtClean="0"/>
            <a:t>)</a:t>
          </a:r>
          <a:endParaRPr lang="zh-CN" altLang="en-US" sz="2000" dirty="0"/>
        </a:p>
      </dgm:t>
    </dgm:pt>
    <dgm:pt modelId="{7417E50A-100B-4DC4-8281-4670D121DDBE}" type="parTrans" cxnId="{6053E950-67DE-45FC-93A2-4C2C62E011A1}">
      <dgm:prSet/>
      <dgm:spPr/>
      <dgm:t>
        <a:bodyPr/>
        <a:lstStyle/>
        <a:p>
          <a:endParaRPr lang="zh-CN" altLang="en-US"/>
        </a:p>
      </dgm:t>
    </dgm:pt>
    <dgm:pt modelId="{7499C067-0AF6-4F45-8586-27C28C93A46A}" type="sibTrans" cxnId="{6053E950-67DE-45FC-93A2-4C2C62E011A1}">
      <dgm:prSet/>
      <dgm:spPr/>
      <dgm:t>
        <a:bodyPr/>
        <a:lstStyle/>
        <a:p>
          <a:endParaRPr lang="zh-CN" altLang="en-US"/>
        </a:p>
      </dgm:t>
    </dgm:pt>
    <dgm:pt modelId="{DA96E9C7-8E6C-4DB9-B92B-70EE03F0854A}">
      <dgm:prSet phldrT="[文本]"/>
      <dgm:spPr/>
      <dgm:t>
        <a:bodyPr/>
        <a:lstStyle/>
        <a:p>
          <a:r>
            <a:rPr lang="zh-CN" altLang="en-US" dirty="0" smtClean="0"/>
            <a:t>互动</a:t>
          </a:r>
          <a:endParaRPr lang="zh-CN" altLang="en-US" dirty="0"/>
        </a:p>
      </dgm:t>
    </dgm:pt>
    <dgm:pt modelId="{C58F6ADF-16EE-4BBB-BAD9-F31FFA1FE5CB}" type="parTrans" cxnId="{DB22DBE7-6F13-4A9B-BD94-C0CA6552FDBB}">
      <dgm:prSet/>
      <dgm:spPr/>
      <dgm:t>
        <a:bodyPr/>
        <a:lstStyle/>
        <a:p>
          <a:endParaRPr lang="zh-CN" altLang="en-US"/>
        </a:p>
      </dgm:t>
    </dgm:pt>
    <dgm:pt modelId="{B34F9E8C-7364-4A0F-993D-33BE88637DB9}" type="sibTrans" cxnId="{DB22DBE7-6F13-4A9B-BD94-C0CA6552FDBB}">
      <dgm:prSet/>
      <dgm:spPr/>
      <dgm:t>
        <a:bodyPr/>
        <a:lstStyle/>
        <a:p>
          <a:endParaRPr lang="zh-CN" altLang="en-US"/>
        </a:p>
      </dgm:t>
    </dgm:pt>
    <dgm:pt modelId="{4ED72954-75FA-4165-B09D-9D310A3330B2}">
      <dgm:prSet phldrT="[文本]" custT="1"/>
      <dgm:spPr/>
      <dgm:t>
        <a:bodyPr/>
        <a:lstStyle/>
        <a:p>
          <a:r>
            <a:rPr lang="zh-CN" altLang="en-US" sz="2800" dirty="0" smtClean="0"/>
            <a:t>跨时空跨地域</a:t>
          </a:r>
          <a:endParaRPr lang="zh-CN" altLang="en-US" sz="2800" dirty="0"/>
        </a:p>
      </dgm:t>
    </dgm:pt>
    <dgm:pt modelId="{0C1A8B2F-DA35-4EC4-AA78-1B854AB4C483}" type="parTrans" cxnId="{B702F506-FE5C-41C3-9C7E-C6D275868A0A}">
      <dgm:prSet/>
      <dgm:spPr/>
      <dgm:t>
        <a:bodyPr/>
        <a:lstStyle/>
        <a:p>
          <a:endParaRPr lang="zh-CN" altLang="en-US"/>
        </a:p>
      </dgm:t>
    </dgm:pt>
    <dgm:pt modelId="{B1AE6419-47AE-44CF-ABA7-82BB49A072E9}" type="sibTrans" cxnId="{B702F506-FE5C-41C3-9C7E-C6D275868A0A}">
      <dgm:prSet/>
      <dgm:spPr/>
      <dgm:t>
        <a:bodyPr/>
        <a:lstStyle/>
        <a:p>
          <a:endParaRPr lang="zh-CN" altLang="en-US"/>
        </a:p>
      </dgm:t>
    </dgm:pt>
    <dgm:pt modelId="{6C86C02B-A797-4A2F-A46E-B5E304F2DC95}">
      <dgm:prSet phldrT="[文本]" custT="1"/>
      <dgm:spPr/>
      <dgm:t>
        <a:bodyPr/>
        <a:lstStyle/>
        <a:p>
          <a:r>
            <a:rPr lang="zh-CN" altLang="en-US" sz="2800" dirty="0" smtClean="0"/>
            <a:t>交流分享</a:t>
          </a:r>
          <a:endParaRPr lang="zh-CN" altLang="en-US" sz="2800" dirty="0"/>
        </a:p>
      </dgm:t>
    </dgm:pt>
    <dgm:pt modelId="{932A8E67-1DAA-4B28-BD0F-EBC86D7A9889}" type="parTrans" cxnId="{590ABBC4-2BD6-4AA1-8F87-75F7397A2CF0}">
      <dgm:prSet/>
      <dgm:spPr/>
      <dgm:t>
        <a:bodyPr/>
        <a:lstStyle/>
        <a:p>
          <a:endParaRPr lang="zh-CN" altLang="en-US"/>
        </a:p>
      </dgm:t>
    </dgm:pt>
    <dgm:pt modelId="{8BACD88D-4340-4388-AF9C-E3CBC49B2D2C}" type="sibTrans" cxnId="{590ABBC4-2BD6-4AA1-8F87-75F7397A2CF0}">
      <dgm:prSet/>
      <dgm:spPr/>
      <dgm:t>
        <a:bodyPr/>
        <a:lstStyle/>
        <a:p>
          <a:endParaRPr lang="zh-CN" altLang="en-US"/>
        </a:p>
      </dgm:t>
    </dgm:pt>
    <dgm:pt modelId="{45CD3702-268A-4452-BFB8-3058B158B56E}">
      <dgm:prSet phldrT="[文本]"/>
      <dgm:spPr/>
      <dgm:t>
        <a:bodyPr/>
        <a:lstStyle/>
        <a:p>
          <a:r>
            <a:rPr lang="zh-CN" altLang="en-US" dirty="0" smtClean="0"/>
            <a:t>表达</a:t>
          </a:r>
          <a:endParaRPr lang="zh-CN" altLang="en-US" dirty="0"/>
        </a:p>
      </dgm:t>
    </dgm:pt>
    <dgm:pt modelId="{AED98F9E-BC6E-44EC-98BF-699A0E6995BE}" type="parTrans" cxnId="{077D848D-4CE5-4650-BC43-A1B266ED908A}">
      <dgm:prSet/>
      <dgm:spPr/>
      <dgm:t>
        <a:bodyPr/>
        <a:lstStyle/>
        <a:p>
          <a:endParaRPr lang="zh-CN" altLang="en-US"/>
        </a:p>
      </dgm:t>
    </dgm:pt>
    <dgm:pt modelId="{F108515B-1D6B-41B5-9684-DB74D12500ED}" type="sibTrans" cxnId="{077D848D-4CE5-4650-BC43-A1B266ED908A}">
      <dgm:prSet/>
      <dgm:spPr/>
      <dgm:t>
        <a:bodyPr/>
        <a:lstStyle/>
        <a:p>
          <a:endParaRPr lang="zh-CN" altLang="en-US"/>
        </a:p>
      </dgm:t>
    </dgm:pt>
    <dgm:pt modelId="{8D641E72-421B-4C93-9556-5B95D1754AC9}">
      <dgm:prSet phldrT="[文本]" custT="1"/>
      <dgm:spPr/>
      <dgm:t>
        <a:bodyPr/>
        <a:lstStyle/>
        <a:p>
          <a:r>
            <a:rPr lang="zh-CN" altLang="en-US" sz="2800" dirty="0" smtClean="0"/>
            <a:t>即时表达</a:t>
          </a:r>
          <a:endParaRPr lang="zh-CN" altLang="en-US" sz="2800" dirty="0"/>
        </a:p>
      </dgm:t>
    </dgm:pt>
    <dgm:pt modelId="{37729F39-2CFE-441C-A697-EB48802AEEF8}" type="parTrans" cxnId="{BEFCD62D-5E7C-40FF-A379-24AACC9E4C7E}">
      <dgm:prSet/>
      <dgm:spPr/>
      <dgm:t>
        <a:bodyPr/>
        <a:lstStyle/>
        <a:p>
          <a:endParaRPr lang="zh-CN" altLang="en-US"/>
        </a:p>
      </dgm:t>
    </dgm:pt>
    <dgm:pt modelId="{89F86614-27AB-4D73-B81C-C5CE30A5EBBA}" type="sibTrans" cxnId="{BEFCD62D-5E7C-40FF-A379-24AACC9E4C7E}">
      <dgm:prSet/>
      <dgm:spPr/>
      <dgm:t>
        <a:bodyPr/>
        <a:lstStyle/>
        <a:p>
          <a:endParaRPr lang="zh-CN" altLang="en-US"/>
        </a:p>
      </dgm:t>
    </dgm:pt>
    <dgm:pt modelId="{7B42BE8C-BAAA-4E28-B78A-50474C91F969}">
      <dgm:prSet phldrT="[文本]" custT="1"/>
      <dgm:spPr/>
      <dgm:t>
        <a:bodyPr/>
        <a:lstStyle/>
        <a:p>
          <a:r>
            <a:rPr lang="zh-CN" altLang="en-US" sz="2800" dirty="0" smtClean="0"/>
            <a:t>存储</a:t>
          </a:r>
          <a:endParaRPr lang="zh-CN" altLang="en-US" sz="2800" dirty="0"/>
        </a:p>
      </dgm:t>
    </dgm:pt>
    <dgm:pt modelId="{855F2212-43C8-46EE-BE49-BFB1729EFCCD}" type="parTrans" cxnId="{3DB02349-8475-44B2-8653-8DE493BECC5B}">
      <dgm:prSet/>
      <dgm:spPr/>
      <dgm:t>
        <a:bodyPr/>
        <a:lstStyle/>
        <a:p>
          <a:endParaRPr lang="zh-CN" altLang="en-US"/>
        </a:p>
      </dgm:t>
    </dgm:pt>
    <dgm:pt modelId="{04DAA648-B7F1-4A56-96D8-4CBFCAE09AFB}" type="sibTrans" cxnId="{3DB02349-8475-44B2-8653-8DE493BECC5B}">
      <dgm:prSet/>
      <dgm:spPr/>
      <dgm:t>
        <a:bodyPr/>
        <a:lstStyle/>
        <a:p>
          <a:endParaRPr lang="zh-CN" altLang="en-US"/>
        </a:p>
      </dgm:t>
    </dgm:pt>
    <dgm:pt modelId="{546A0829-A873-4379-BDB9-691D8D12D0B0}">
      <dgm:prSet phldrT="[文本]" custT="1"/>
      <dgm:spPr/>
      <dgm:t>
        <a:bodyPr/>
        <a:lstStyle/>
        <a:p>
          <a:r>
            <a:rPr lang="zh-CN" altLang="en-US" sz="2800" dirty="0" smtClean="0"/>
            <a:t>合作协同</a:t>
          </a:r>
          <a:endParaRPr lang="zh-CN" altLang="en-US" sz="2800" dirty="0"/>
        </a:p>
      </dgm:t>
    </dgm:pt>
    <dgm:pt modelId="{9584B795-6622-4BD0-92B7-BAD4689BB3EC}" type="parTrans" cxnId="{FA3D5A34-6D1C-4B69-82A1-4F8BC98BD738}">
      <dgm:prSet/>
      <dgm:spPr/>
      <dgm:t>
        <a:bodyPr/>
        <a:lstStyle/>
        <a:p>
          <a:endParaRPr lang="zh-CN" altLang="en-US"/>
        </a:p>
      </dgm:t>
    </dgm:pt>
    <dgm:pt modelId="{CA2063E4-A98E-4609-95FA-CE4A3FF491B4}" type="sibTrans" cxnId="{FA3D5A34-6D1C-4B69-82A1-4F8BC98BD738}">
      <dgm:prSet/>
      <dgm:spPr/>
      <dgm:t>
        <a:bodyPr/>
        <a:lstStyle/>
        <a:p>
          <a:endParaRPr lang="zh-CN" altLang="en-US"/>
        </a:p>
      </dgm:t>
    </dgm:pt>
    <dgm:pt modelId="{801EF1EE-98BE-41FC-86AE-3C10BCAA27F9}">
      <dgm:prSet phldrT="[文本]" custT="1"/>
      <dgm:spPr/>
      <dgm:t>
        <a:bodyPr/>
        <a:lstStyle/>
        <a:p>
          <a:r>
            <a:rPr lang="zh-CN" altLang="en-US" sz="2800" dirty="0" smtClean="0"/>
            <a:t>学习共同体</a:t>
          </a:r>
          <a:endParaRPr lang="zh-CN" altLang="en-US" sz="2800" dirty="0"/>
        </a:p>
      </dgm:t>
    </dgm:pt>
    <dgm:pt modelId="{D13FAAC1-8470-4133-A119-32DBE26EBF25}" type="parTrans" cxnId="{56C28B62-5CE2-4FD1-80A6-25437BFE45C5}">
      <dgm:prSet/>
      <dgm:spPr/>
      <dgm:t>
        <a:bodyPr/>
        <a:lstStyle/>
        <a:p>
          <a:endParaRPr lang="zh-CN" altLang="en-US"/>
        </a:p>
      </dgm:t>
    </dgm:pt>
    <dgm:pt modelId="{38285ED0-FA36-4D6C-A9D1-C79CC9391692}" type="sibTrans" cxnId="{56C28B62-5CE2-4FD1-80A6-25437BFE45C5}">
      <dgm:prSet/>
      <dgm:spPr/>
      <dgm:t>
        <a:bodyPr/>
        <a:lstStyle/>
        <a:p>
          <a:endParaRPr lang="zh-CN" altLang="en-US"/>
        </a:p>
      </dgm:t>
    </dgm:pt>
    <dgm:pt modelId="{E7AE03C8-C98F-4DED-983A-E7A74CDD2FAC}">
      <dgm:prSet phldrT="[文本]" custT="1"/>
      <dgm:spPr/>
      <dgm:t>
        <a:bodyPr/>
        <a:lstStyle/>
        <a:p>
          <a:r>
            <a:rPr lang="zh-CN" altLang="en-US" sz="2800" dirty="0" smtClean="0"/>
            <a:t>整理</a:t>
          </a:r>
          <a:endParaRPr lang="zh-CN" altLang="en-US" sz="2800" dirty="0"/>
        </a:p>
      </dgm:t>
    </dgm:pt>
    <dgm:pt modelId="{9E7535AE-EFC0-47DA-8201-93241EA2C3ED}" type="parTrans" cxnId="{A544811D-DA8D-466A-9E9E-11F97DFDEC46}">
      <dgm:prSet/>
      <dgm:spPr/>
      <dgm:t>
        <a:bodyPr/>
        <a:lstStyle/>
        <a:p>
          <a:endParaRPr lang="zh-CN" altLang="en-US"/>
        </a:p>
      </dgm:t>
    </dgm:pt>
    <dgm:pt modelId="{6D478185-6A60-417F-8527-C69DA947A053}" type="sibTrans" cxnId="{A544811D-DA8D-466A-9E9E-11F97DFDEC46}">
      <dgm:prSet/>
      <dgm:spPr/>
      <dgm:t>
        <a:bodyPr/>
        <a:lstStyle/>
        <a:p>
          <a:endParaRPr lang="zh-CN" altLang="en-US"/>
        </a:p>
      </dgm:t>
    </dgm:pt>
    <dgm:pt modelId="{B7D6397B-5DC7-43E9-80FD-399678406D05}">
      <dgm:prSet phldrT="[文本]" custT="1"/>
      <dgm:spPr/>
      <dgm:t>
        <a:bodyPr/>
        <a:lstStyle/>
        <a:p>
          <a:r>
            <a:rPr lang="zh-CN" altLang="en-US" sz="2800" dirty="0" smtClean="0"/>
            <a:t>分析</a:t>
          </a:r>
          <a:endParaRPr lang="zh-CN" altLang="en-US" sz="2800" dirty="0"/>
        </a:p>
      </dgm:t>
    </dgm:pt>
    <dgm:pt modelId="{E955AEC9-62BC-4709-9CFE-87462AEC98BB}" type="parTrans" cxnId="{B8D11DB8-7381-4D21-AEF7-5F5CE36626E6}">
      <dgm:prSet/>
      <dgm:spPr/>
      <dgm:t>
        <a:bodyPr/>
        <a:lstStyle/>
        <a:p>
          <a:endParaRPr lang="zh-CN" altLang="en-US"/>
        </a:p>
      </dgm:t>
    </dgm:pt>
    <dgm:pt modelId="{32950177-5CC6-4E19-B685-CC380F7F72B2}" type="sibTrans" cxnId="{B8D11DB8-7381-4D21-AEF7-5F5CE36626E6}">
      <dgm:prSet/>
      <dgm:spPr/>
      <dgm:t>
        <a:bodyPr/>
        <a:lstStyle/>
        <a:p>
          <a:endParaRPr lang="zh-CN" altLang="en-US"/>
        </a:p>
      </dgm:t>
    </dgm:pt>
    <dgm:pt modelId="{9EBEFAF9-2E01-46CD-BCCF-8D4E7B29A358}">
      <dgm:prSet phldrT="[文本]"/>
      <dgm:spPr/>
      <dgm:t>
        <a:bodyPr/>
        <a:lstStyle/>
        <a:p>
          <a:r>
            <a:rPr lang="zh-CN" altLang="en-US" dirty="0" smtClean="0"/>
            <a:t>情景</a:t>
          </a:r>
          <a:endParaRPr lang="zh-CN" altLang="en-US" dirty="0"/>
        </a:p>
      </dgm:t>
    </dgm:pt>
    <dgm:pt modelId="{C5DF0333-39AB-45FA-B172-5CE739B97275}" type="parTrans" cxnId="{C03004F7-ACD8-4303-B637-0EEE5E6AF315}">
      <dgm:prSet/>
      <dgm:spPr/>
      <dgm:t>
        <a:bodyPr/>
        <a:lstStyle/>
        <a:p>
          <a:endParaRPr lang="zh-CN" altLang="en-US"/>
        </a:p>
      </dgm:t>
    </dgm:pt>
    <dgm:pt modelId="{737075E4-903E-4523-B277-BA6004B9D9CD}" type="sibTrans" cxnId="{C03004F7-ACD8-4303-B637-0EEE5E6AF315}">
      <dgm:prSet/>
      <dgm:spPr/>
      <dgm:t>
        <a:bodyPr/>
        <a:lstStyle/>
        <a:p>
          <a:endParaRPr lang="zh-CN" altLang="en-US"/>
        </a:p>
      </dgm:t>
    </dgm:pt>
    <dgm:pt modelId="{C3EFD3D2-B754-4392-8BAC-3A23BF85A2EC}">
      <dgm:prSet phldrT="[文本]" custT="1"/>
      <dgm:spPr/>
      <dgm:t>
        <a:bodyPr/>
        <a:lstStyle/>
        <a:p>
          <a:r>
            <a:rPr lang="zh-CN" altLang="en-US" sz="2800" dirty="0" smtClean="0"/>
            <a:t>通过虚拟场景回到创造知识的过程中去学习知识</a:t>
          </a:r>
          <a:endParaRPr lang="zh-CN" altLang="en-US" sz="2800" dirty="0"/>
        </a:p>
      </dgm:t>
    </dgm:pt>
    <dgm:pt modelId="{6A156958-1DFC-4286-A80F-8E5C9357749A}" type="parTrans" cxnId="{3EFD6671-7981-42DE-8CA9-D60EEBB47A9A}">
      <dgm:prSet/>
      <dgm:spPr/>
      <dgm:t>
        <a:bodyPr/>
        <a:lstStyle/>
        <a:p>
          <a:endParaRPr lang="zh-CN" altLang="en-US"/>
        </a:p>
      </dgm:t>
    </dgm:pt>
    <dgm:pt modelId="{500950D9-6ACE-4834-A830-CF250FBB5E92}" type="sibTrans" cxnId="{3EFD6671-7981-42DE-8CA9-D60EEBB47A9A}">
      <dgm:prSet/>
      <dgm:spPr/>
      <dgm:t>
        <a:bodyPr/>
        <a:lstStyle/>
        <a:p>
          <a:endParaRPr lang="zh-CN" altLang="en-US"/>
        </a:p>
      </dgm:t>
    </dgm:pt>
    <dgm:pt modelId="{C0DB0C8E-1A6C-4346-8DB1-DF04A17F5809}" type="pres">
      <dgm:prSet presAssocID="{A9D9AC73-11A8-4881-B92C-6F0F061CBA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4FE8FBAE-D9C7-4C4D-A61D-B1F572403D2E}" type="pres">
      <dgm:prSet presAssocID="{261B7CBF-4A4E-4C69-B9FB-F1ACC477684B}" presName="composite" presStyleCnt="0"/>
      <dgm:spPr/>
    </dgm:pt>
    <dgm:pt modelId="{BFF27E4A-F76F-40B8-A4F1-7DE4A8F87167}" type="pres">
      <dgm:prSet presAssocID="{261B7CBF-4A4E-4C69-B9FB-F1ACC477684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80A182C-46DF-444B-804B-A7429F69E33E}" type="pres">
      <dgm:prSet presAssocID="{261B7CBF-4A4E-4C69-B9FB-F1ACC477684B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B968C96-9009-429B-B14F-E8D223C4169A}" type="pres">
      <dgm:prSet presAssocID="{677D779F-0F86-4297-B481-0FD20C877CD1}" presName="space" presStyleCnt="0"/>
      <dgm:spPr/>
    </dgm:pt>
    <dgm:pt modelId="{0014A649-58CC-4BC3-AA91-C11CCB7F982B}" type="pres">
      <dgm:prSet presAssocID="{DA96E9C7-8E6C-4DB9-B92B-70EE03F0854A}" presName="composite" presStyleCnt="0"/>
      <dgm:spPr/>
    </dgm:pt>
    <dgm:pt modelId="{8F364C1A-65F2-47ED-B39E-E955D084C3F1}" type="pres">
      <dgm:prSet presAssocID="{DA96E9C7-8E6C-4DB9-B92B-70EE03F0854A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393E335-BBA9-407F-A32E-A3DA1B377C24}" type="pres">
      <dgm:prSet presAssocID="{DA96E9C7-8E6C-4DB9-B92B-70EE03F0854A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8EFB657-2DFC-42A9-B62D-6AE15C0A5171}" type="pres">
      <dgm:prSet presAssocID="{B34F9E8C-7364-4A0F-993D-33BE88637DB9}" presName="space" presStyleCnt="0"/>
      <dgm:spPr/>
    </dgm:pt>
    <dgm:pt modelId="{091FF07B-8F39-4E42-BD38-8727DB11DE33}" type="pres">
      <dgm:prSet presAssocID="{45CD3702-268A-4452-BFB8-3058B158B56E}" presName="composite" presStyleCnt="0"/>
      <dgm:spPr/>
    </dgm:pt>
    <dgm:pt modelId="{9CFBC8EA-FD92-4C82-AFC5-9B0E5F816233}" type="pres">
      <dgm:prSet presAssocID="{45CD3702-268A-4452-BFB8-3058B158B56E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B2EFFE0-0996-4F4F-9793-A6413F2C55BD}" type="pres">
      <dgm:prSet presAssocID="{45CD3702-268A-4452-BFB8-3058B158B56E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C7AB0B6-BF58-4B44-B08A-F0C6CEE4FD52}" type="pres">
      <dgm:prSet presAssocID="{F108515B-1D6B-41B5-9684-DB74D12500ED}" presName="space" presStyleCnt="0"/>
      <dgm:spPr/>
    </dgm:pt>
    <dgm:pt modelId="{3BFF2A94-68A2-4E4F-BA4C-E27834AC9B19}" type="pres">
      <dgm:prSet presAssocID="{9EBEFAF9-2E01-46CD-BCCF-8D4E7B29A358}" presName="composite" presStyleCnt="0"/>
      <dgm:spPr/>
    </dgm:pt>
    <dgm:pt modelId="{074862F3-945D-4A4C-81DF-67E21E52D548}" type="pres">
      <dgm:prSet presAssocID="{9EBEFAF9-2E01-46CD-BCCF-8D4E7B29A358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11216E4-F5C3-4CAF-9E1C-A8EAAC0BC243}" type="pres">
      <dgm:prSet presAssocID="{9EBEFAF9-2E01-46CD-BCCF-8D4E7B29A358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0E17729F-A407-4CC0-B4B7-EED18C761EB6}" type="presOf" srcId="{E7AE03C8-C98F-4DED-983A-E7A74CDD2FAC}" destId="{0B2EFFE0-0996-4F4F-9793-A6413F2C55BD}" srcOrd="0" destOrd="2" presId="urn:microsoft.com/office/officeart/2005/8/layout/hList1"/>
    <dgm:cxn modelId="{3EFD6671-7981-42DE-8CA9-D60EEBB47A9A}" srcId="{9EBEFAF9-2E01-46CD-BCCF-8D4E7B29A358}" destId="{C3EFD3D2-B754-4392-8BAC-3A23BF85A2EC}" srcOrd="0" destOrd="0" parTransId="{6A156958-1DFC-4286-A80F-8E5C9357749A}" sibTransId="{500950D9-6ACE-4834-A830-CF250FBB5E92}"/>
    <dgm:cxn modelId="{52DB1E35-E100-48DF-ABFC-A10E8977D40B}" type="presOf" srcId="{45CD3702-268A-4452-BFB8-3058B158B56E}" destId="{9CFBC8EA-FD92-4C82-AFC5-9B0E5F816233}" srcOrd="0" destOrd="0" presId="urn:microsoft.com/office/officeart/2005/8/layout/hList1"/>
    <dgm:cxn modelId="{DB22DBE7-6F13-4A9B-BD94-C0CA6552FDBB}" srcId="{A9D9AC73-11A8-4881-B92C-6F0F061CBA58}" destId="{DA96E9C7-8E6C-4DB9-B92B-70EE03F0854A}" srcOrd="1" destOrd="0" parTransId="{C58F6ADF-16EE-4BBB-BAD9-F31FFA1FE5CB}" sibTransId="{B34F9E8C-7364-4A0F-993D-33BE88637DB9}"/>
    <dgm:cxn modelId="{FEC93286-DA0B-48A6-82A5-0CE4258F8880}" type="presOf" srcId="{4ED72954-75FA-4165-B09D-9D310A3330B2}" destId="{3393E335-BBA9-407F-A32E-A3DA1B377C24}" srcOrd="0" destOrd="0" presId="urn:microsoft.com/office/officeart/2005/8/layout/hList1"/>
    <dgm:cxn modelId="{84272DCC-7AA4-4F13-ABB7-42BDBD71C2A8}" srcId="{261B7CBF-4A4E-4C69-B9FB-F1ACC477684B}" destId="{24443987-6C95-441F-B4E6-041C38A38AB0}" srcOrd="0" destOrd="0" parTransId="{EB10F8E7-3494-471D-BF81-6308E51B939B}" sibTransId="{B7ACCD91-4A0D-4AEC-8023-E9C16387FCE1}"/>
    <dgm:cxn modelId="{AA33AA70-2E3D-43A7-824D-DADBE778D1C7}" type="presOf" srcId="{A9D9AC73-11A8-4881-B92C-6F0F061CBA58}" destId="{C0DB0C8E-1A6C-4346-8DB1-DF04A17F5809}" srcOrd="0" destOrd="0" presId="urn:microsoft.com/office/officeart/2005/8/layout/hList1"/>
    <dgm:cxn modelId="{CD9DEB83-FF53-446D-B8DA-F610C9B2E878}" type="presOf" srcId="{6C86C02B-A797-4A2F-A46E-B5E304F2DC95}" destId="{3393E335-BBA9-407F-A32E-A3DA1B377C24}" srcOrd="0" destOrd="1" presId="urn:microsoft.com/office/officeart/2005/8/layout/hList1"/>
    <dgm:cxn modelId="{6053E950-67DE-45FC-93A2-4C2C62E011A1}" srcId="{261B7CBF-4A4E-4C69-B9FB-F1ACC477684B}" destId="{B929659E-56C6-4B83-998A-FA0803F71D4A}" srcOrd="1" destOrd="0" parTransId="{7417E50A-100B-4DC4-8281-4670D121DDBE}" sibTransId="{7499C067-0AF6-4F45-8586-27C28C93A46A}"/>
    <dgm:cxn modelId="{CF6FDF0F-EE05-4877-9B6A-2429CFC3868A}" type="presOf" srcId="{8D641E72-421B-4C93-9556-5B95D1754AC9}" destId="{0B2EFFE0-0996-4F4F-9793-A6413F2C55BD}" srcOrd="0" destOrd="0" presId="urn:microsoft.com/office/officeart/2005/8/layout/hList1"/>
    <dgm:cxn modelId="{590ABBC4-2BD6-4AA1-8F87-75F7397A2CF0}" srcId="{DA96E9C7-8E6C-4DB9-B92B-70EE03F0854A}" destId="{6C86C02B-A797-4A2F-A46E-B5E304F2DC95}" srcOrd="1" destOrd="0" parTransId="{932A8E67-1DAA-4B28-BD0F-EBC86D7A9889}" sibTransId="{8BACD88D-4340-4388-AF9C-E3CBC49B2D2C}"/>
    <dgm:cxn modelId="{C03004F7-ACD8-4303-B637-0EEE5E6AF315}" srcId="{A9D9AC73-11A8-4881-B92C-6F0F061CBA58}" destId="{9EBEFAF9-2E01-46CD-BCCF-8D4E7B29A358}" srcOrd="3" destOrd="0" parTransId="{C5DF0333-39AB-45FA-B172-5CE739B97275}" sibTransId="{737075E4-903E-4523-B277-BA6004B9D9CD}"/>
    <dgm:cxn modelId="{AD9D74DB-2A32-42FD-9832-25AA1E27E019}" srcId="{A9D9AC73-11A8-4881-B92C-6F0F061CBA58}" destId="{261B7CBF-4A4E-4C69-B9FB-F1ACC477684B}" srcOrd="0" destOrd="0" parTransId="{D7CE14C2-96E8-4F1E-A5EA-40AA5724C4DD}" sibTransId="{677D779F-0F86-4297-B481-0FD20C877CD1}"/>
    <dgm:cxn modelId="{077D848D-4CE5-4650-BC43-A1B266ED908A}" srcId="{A9D9AC73-11A8-4881-B92C-6F0F061CBA58}" destId="{45CD3702-268A-4452-BFB8-3058B158B56E}" srcOrd="2" destOrd="0" parTransId="{AED98F9E-BC6E-44EC-98BF-699A0E6995BE}" sibTransId="{F108515B-1D6B-41B5-9684-DB74D12500ED}"/>
    <dgm:cxn modelId="{B4A23DC1-EEAB-4DA7-A1AF-2D894D8F1689}" type="presOf" srcId="{24443987-6C95-441F-B4E6-041C38A38AB0}" destId="{180A182C-46DF-444B-804B-A7429F69E33E}" srcOrd="0" destOrd="0" presId="urn:microsoft.com/office/officeart/2005/8/layout/hList1"/>
    <dgm:cxn modelId="{06AA78E8-8B4C-4663-9CF0-E902D3E1881C}" type="presOf" srcId="{DA96E9C7-8E6C-4DB9-B92B-70EE03F0854A}" destId="{8F364C1A-65F2-47ED-B39E-E955D084C3F1}" srcOrd="0" destOrd="0" presId="urn:microsoft.com/office/officeart/2005/8/layout/hList1"/>
    <dgm:cxn modelId="{54D89C4D-E3C2-4628-B6D4-C5F5C3B101F2}" type="presOf" srcId="{B7D6397B-5DC7-43E9-80FD-399678406D05}" destId="{0B2EFFE0-0996-4F4F-9793-A6413F2C55BD}" srcOrd="0" destOrd="3" presId="urn:microsoft.com/office/officeart/2005/8/layout/hList1"/>
    <dgm:cxn modelId="{C9160215-DD48-4481-BE08-CBED32A9E150}" type="presOf" srcId="{261B7CBF-4A4E-4C69-B9FB-F1ACC477684B}" destId="{BFF27E4A-F76F-40B8-A4F1-7DE4A8F87167}" srcOrd="0" destOrd="0" presId="urn:microsoft.com/office/officeart/2005/8/layout/hList1"/>
    <dgm:cxn modelId="{67F839E9-4F39-40AD-BA02-6C77CD3F61D7}" type="presOf" srcId="{7B42BE8C-BAAA-4E28-B78A-50474C91F969}" destId="{0B2EFFE0-0996-4F4F-9793-A6413F2C55BD}" srcOrd="0" destOrd="1" presId="urn:microsoft.com/office/officeart/2005/8/layout/hList1"/>
    <dgm:cxn modelId="{B98F9E4F-E2D8-490B-BFC1-4C62FC3E1F11}" type="presOf" srcId="{B929659E-56C6-4B83-998A-FA0803F71D4A}" destId="{180A182C-46DF-444B-804B-A7429F69E33E}" srcOrd="0" destOrd="1" presId="urn:microsoft.com/office/officeart/2005/8/layout/hList1"/>
    <dgm:cxn modelId="{F14A2DC1-8F54-4164-BED9-79A42B977E0E}" type="presOf" srcId="{C3EFD3D2-B754-4392-8BAC-3A23BF85A2EC}" destId="{C11216E4-F5C3-4CAF-9E1C-A8EAAC0BC243}" srcOrd="0" destOrd="0" presId="urn:microsoft.com/office/officeart/2005/8/layout/hList1"/>
    <dgm:cxn modelId="{B702F506-FE5C-41C3-9C7E-C6D275868A0A}" srcId="{DA96E9C7-8E6C-4DB9-B92B-70EE03F0854A}" destId="{4ED72954-75FA-4165-B09D-9D310A3330B2}" srcOrd="0" destOrd="0" parTransId="{0C1A8B2F-DA35-4EC4-AA78-1B854AB4C483}" sibTransId="{B1AE6419-47AE-44CF-ABA7-82BB49A072E9}"/>
    <dgm:cxn modelId="{B8D11DB8-7381-4D21-AEF7-5F5CE36626E6}" srcId="{45CD3702-268A-4452-BFB8-3058B158B56E}" destId="{B7D6397B-5DC7-43E9-80FD-399678406D05}" srcOrd="3" destOrd="0" parTransId="{E955AEC9-62BC-4709-9CFE-87462AEC98BB}" sibTransId="{32950177-5CC6-4E19-B685-CC380F7F72B2}"/>
    <dgm:cxn modelId="{FA3D5A34-6D1C-4B69-82A1-4F8BC98BD738}" srcId="{DA96E9C7-8E6C-4DB9-B92B-70EE03F0854A}" destId="{546A0829-A873-4379-BDB9-691D8D12D0B0}" srcOrd="2" destOrd="0" parTransId="{9584B795-6622-4BD0-92B7-BAD4689BB3EC}" sibTransId="{CA2063E4-A98E-4609-95FA-CE4A3FF491B4}"/>
    <dgm:cxn modelId="{ADF52A8C-B03D-4D2C-B127-34B47CFEE221}" type="presOf" srcId="{801EF1EE-98BE-41FC-86AE-3C10BCAA27F9}" destId="{3393E335-BBA9-407F-A32E-A3DA1B377C24}" srcOrd="0" destOrd="3" presId="urn:microsoft.com/office/officeart/2005/8/layout/hList1"/>
    <dgm:cxn modelId="{3DB02349-8475-44B2-8653-8DE493BECC5B}" srcId="{45CD3702-268A-4452-BFB8-3058B158B56E}" destId="{7B42BE8C-BAAA-4E28-B78A-50474C91F969}" srcOrd="1" destOrd="0" parTransId="{855F2212-43C8-46EE-BE49-BFB1729EFCCD}" sibTransId="{04DAA648-B7F1-4A56-96D8-4CBFCAE09AFB}"/>
    <dgm:cxn modelId="{FB13EC86-5E08-4C7F-B871-741EDAFBFD09}" type="presOf" srcId="{9EBEFAF9-2E01-46CD-BCCF-8D4E7B29A358}" destId="{074862F3-945D-4A4C-81DF-67E21E52D548}" srcOrd="0" destOrd="0" presId="urn:microsoft.com/office/officeart/2005/8/layout/hList1"/>
    <dgm:cxn modelId="{A544811D-DA8D-466A-9E9E-11F97DFDEC46}" srcId="{45CD3702-268A-4452-BFB8-3058B158B56E}" destId="{E7AE03C8-C98F-4DED-983A-E7A74CDD2FAC}" srcOrd="2" destOrd="0" parTransId="{9E7535AE-EFC0-47DA-8201-93241EA2C3ED}" sibTransId="{6D478185-6A60-417F-8527-C69DA947A053}"/>
    <dgm:cxn modelId="{BEFCD62D-5E7C-40FF-A379-24AACC9E4C7E}" srcId="{45CD3702-268A-4452-BFB8-3058B158B56E}" destId="{8D641E72-421B-4C93-9556-5B95D1754AC9}" srcOrd="0" destOrd="0" parTransId="{37729F39-2CFE-441C-A697-EB48802AEEF8}" sibTransId="{89F86614-27AB-4D73-B81C-C5CE30A5EBBA}"/>
    <dgm:cxn modelId="{56C28B62-5CE2-4FD1-80A6-25437BFE45C5}" srcId="{DA96E9C7-8E6C-4DB9-B92B-70EE03F0854A}" destId="{801EF1EE-98BE-41FC-86AE-3C10BCAA27F9}" srcOrd="3" destOrd="0" parTransId="{D13FAAC1-8470-4133-A119-32DBE26EBF25}" sibTransId="{38285ED0-FA36-4D6C-A9D1-C79CC9391692}"/>
    <dgm:cxn modelId="{84AC585F-57FA-4FAC-B2EE-083193344A14}" type="presOf" srcId="{546A0829-A873-4379-BDB9-691D8D12D0B0}" destId="{3393E335-BBA9-407F-A32E-A3DA1B377C24}" srcOrd="0" destOrd="2" presId="urn:microsoft.com/office/officeart/2005/8/layout/hList1"/>
    <dgm:cxn modelId="{F853A6EC-3E6B-4D63-B660-9734336F7678}" type="presParOf" srcId="{C0DB0C8E-1A6C-4346-8DB1-DF04A17F5809}" destId="{4FE8FBAE-D9C7-4C4D-A61D-B1F572403D2E}" srcOrd="0" destOrd="0" presId="urn:microsoft.com/office/officeart/2005/8/layout/hList1"/>
    <dgm:cxn modelId="{A4FAAB78-A7BE-420D-9446-94CD492C804A}" type="presParOf" srcId="{4FE8FBAE-D9C7-4C4D-A61D-B1F572403D2E}" destId="{BFF27E4A-F76F-40B8-A4F1-7DE4A8F87167}" srcOrd="0" destOrd="0" presId="urn:microsoft.com/office/officeart/2005/8/layout/hList1"/>
    <dgm:cxn modelId="{548BB167-FEAD-42C7-AA94-6CC4CE5D5762}" type="presParOf" srcId="{4FE8FBAE-D9C7-4C4D-A61D-B1F572403D2E}" destId="{180A182C-46DF-444B-804B-A7429F69E33E}" srcOrd="1" destOrd="0" presId="urn:microsoft.com/office/officeart/2005/8/layout/hList1"/>
    <dgm:cxn modelId="{6D29C84C-FBB6-4798-ADBF-B59F9FF0DDF2}" type="presParOf" srcId="{C0DB0C8E-1A6C-4346-8DB1-DF04A17F5809}" destId="{FB968C96-9009-429B-B14F-E8D223C4169A}" srcOrd="1" destOrd="0" presId="urn:microsoft.com/office/officeart/2005/8/layout/hList1"/>
    <dgm:cxn modelId="{77333DC7-E843-4DFF-BB15-2FE459D93A22}" type="presParOf" srcId="{C0DB0C8E-1A6C-4346-8DB1-DF04A17F5809}" destId="{0014A649-58CC-4BC3-AA91-C11CCB7F982B}" srcOrd="2" destOrd="0" presId="urn:microsoft.com/office/officeart/2005/8/layout/hList1"/>
    <dgm:cxn modelId="{EB23C9B7-A9CA-4EE7-AA75-7A1A785F836C}" type="presParOf" srcId="{0014A649-58CC-4BC3-AA91-C11CCB7F982B}" destId="{8F364C1A-65F2-47ED-B39E-E955D084C3F1}" srcOrd="0" destOrd="0" presId="urn:microsoft.com/office/officeart/2005/8/layout/hList1"/>
    <dgm:cxn modelId="{354324D2-03A7-4594-9668-0A349DCC6D6A}" type="presParOf" srcId="{0014A649-58CC-4BC3-AA91-C11CCB7F982B}" destId="{3393E335-BBA9-407F-A32E-A3DA1B377C24}" srcOrd="1" destOrd="0" presId="urn:microsoft.com/office/officeart/2005/8/layout/hList1"/>
    <dgm:cxn modelId="{9C483DAC-0D7A-4568-B144-DF575A855FFD}" type="presParOf" srcId="{C0DB0C8E-1A6C-4346-8DB1-DF04A17F5809}" destId="{A8EFB657-2DFC-42A9-B62D-6AE15C0A5171}" srcOrd="3" destOrd="0" presId="urn:microsoft.com/office/officeart/2005/8/layout/hList1"/>
    <dgm:cxn modelId="{FB74A2C1-C0EB-4EF3-AB3D-59D3C5CB5B26}" type="presParOf" srcId="{C0DB0C8E-1A6C-4346-8DB1-DF04A17F5809}" destId="{091FF07B-8F39-4E42-BD38-8727DB11DE33}" srcOrd="4" destOrd="0" presId="urn:microsoft.com/office/officeart/2005/8/layout/hList1"/>
    <dgm:cxn modelId="{6BBADA37-751A-4E1F-A358-CD0BA4E0D349}" type="presParOf" srcId="{091FF07B-8F39-4E42-BD38-8727DB11DE33}" destId="{9CFBC8EA-FD92-4C82-AFC5-9B0E5F816233}" srcOrd="0" destOrd="0" presId="urn:microsoft.com/office/officeart/2005/8/layout/hList1"/>
    <dgm:cxn modelId="{A12F6986-66F2-4CF5-A2C3-B3388EB3B4B2}" type="presParOf" srcId="{091FF07B-8F39-4E42-BD38-8727DB11DE33}" destId="{0B2EFFE0-0996-4F4F-9793-A6413F2C55BD}" srcOrd="1" destOrd="0" presId="urn:microsoft.com/office/officeart/2005/8/layout/hList1"/>
    <dgm:cxn modelId="{90BFEB18-DF5B-4ABE-9F5F-E54B1DA3A386}" type="presParOf" srcId="{C0DB0C8E-1A6C-4346-8DB1-DF04A17F5809}" destId="{4C7AB0B6-BF58-4B44-B08A-F0C6CEE4FD52}" srcOrd="5" destOrd="0" presId="urn:microsoft.com/office/officeart/2005/8/layout/hList1"/>
    <dgm:cxn modelId="{2DDAC5C3-45D7-4A76-AABE-9306B92522FC}" type="presParOf" srcId="{C0DB0C8E-1A6C-4346-8DB1-DF04A17F5809}" destId="{3BFF2A94-68A2-4E4F-BA4C-E27834AC9B19}" srcOrd="6" destOrd="0" presId="urn:microsoft.com/office/officeart/2005/8/layout/hList1"/>
    <dgm:cxn modelId="{46CF588A-BED9-4417-8232-E1AE4AD296FD}" type="presParOf" srcId="{3BFF2A94-68A2-4E4F-BA4C-E27834AC9B19}" destId="{074862F3-945D-4A4C-81DF-67E21E52D548}" srcOrd="0" destOrd="0" presId="urn:microsoft.com/office/officeart/2005/8/layout/hList1"/>
    <dgm:cxn modelId="{882F7D96-D403-463D-8711-9328768375CC}" type="presParOf" srcId="{3BFF2A94-68A2-4E4F-BA4C-E27834AC9B19}" destId="{C11216E4-F5C3-4CAF-9E1C-A8EAAC0BC24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B29BD1-E702-4031-B296-E9A3AC33E3E2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EBF7B873-0026-4EC4-93F4-DCF6F48F8F77}">
      <dgm:prSet phldrT="[文本]"/>
      <dgm:spPr/>
      <dgm:t>
        <a:bodyPr/>
        <a:lstStyle/>
        <a:p>
          <a:r>
            <a:rPr lang="zh-CN" altLang="en-US" dirty="0" smtClean="0"/>
            <a:t>教育</a:t>
          </a:r>
          <a:endParaRPr lang="en-US" altLang="zh-CN" dirty="0" smtClean="0"/>
        </a:p>
        <a:p>
          <a:r>
            <a:rPr lang="zh-CN" altLang="en-US" dirty="0" smtClean="0"/>
            <a:t>信息化</a:t>
          </a:r>
          <a:endParaRPr lang="en-US" altLang="zh-CN" dirty="0" smtClean="0"/>
        </a:p>
        <a:p>
          <a:r>
            <a:rPr lang="zh-CN" altLang="en-US" dirty="0" smtClean="0"/>
            <a:t>平台</a:t>
          </a:r>
          <a:endParaRPr lang="zh-CN" altLang="en-US" dirty="0"/>
        </a:p>
      </dgm:t>
    </dgm:pt>
    <dgm:pt modelId="{84E33751-4A0D-44F5-A7FB-A9C14F7B3237}" type="parTrans" cxnId="{9E9B8674-5FFC-46A7-93C8-381A73316557}">
      <dgm:prSet/>
      <dgm:spPr/>
      <dgm:t>
        <a:bodyPr/>
        <a:lstStyle/>
        <a:p>
          <a:endParaRPr lang="zh-CN" altLang="en-US"/>
        </a:p>
      </dgm:t>
    </dgm:pt>
    <dgm:pt modelId="{A06DE52F-4E05-4C1B-9005-BB2DA4EABED7}" type="sibTrans" cxnId="{9E9B8674-5FFC-46A7-93C8-381A73316557}">
      <dgm:prSet/>
      <dgm:spPr/>
      <dgm:t>
        <a:bodyPr/>
        <a:lstStyle/>
        <a:p>
          <a:endParaRPr lang="zh-CN" altLang="en-US"/>
        </a:p>
      </dgm:t>
    </dgm:pt>
    <dgm:pt modelId="{5184466A-80D9-4443-9506-926A1EA05C56}">
      <dgm:prSet phldrT="[文本]"/>
      <dgm:spPr/>
      <dgm:t>
        <a:bodyPr/>
        <a:lstStyle/>
        <a:p>
          <a:r>
            <a:rPr lang="zh-CN" altLang="en-US" dirty="0" smtClean="0"/>
            <a:t>数码</a:t>
          </a:r>
          <a:endParaRPr lang="en-US" altLang="zh-CN" dirty="0" smtClean="0"/>
        </a:p>
        <a:p>
          <a:r>
            <a:rPr lang="zh-CN" altLang="en-US" dirty="0" smtClean="0"/>
            <a:t>校园</a:t>
          </a:r>
          <a:endParaRPr lang="en-US" altLang="zh-CN" dirty="0" smtClean="0"/>
        </a:p>
        <a:p>
          <a:r>
            <a:rPr lang="en-US" altLang="zh-CN" dirty="0" smtClean="0"/>
            <a:t>(</a:t>
          </a:r>
          <a:r>
            <a:rPr lang="zh-CN" altLang="en-US" dirty="0" smtClean="0"/>
            <a:t>校内</a:t>
          </a:r>
          <a:r>
            <a:rPr lang="en-US" altLang="zh-CN" dirty="0" smtClean="0"/>
            <a:t>)</a:t>
          </a:r>
          <a:endParaRPr lang="zh-CN" altLang="en-US" dirty="0"/>
        </a:p>
      </dgm:t>
    </dgm:pt>
    <dgm:pt modelId="{3AF919D1-FC31-4169-9EB5-D6333D6EE032}" type="parTrans" cxnId="{FE80238A-8EAB-470E-A686-3962EBCA5788}">
      <dgm:prSet/>
      <dgm:spPr/>
      <dgm:t>
        <a:bodyPr/>
        <a:lstStyle/>
        <a:p>
          <a:endParaRPr lang="zh-CN" altLang="en-US"/>
        </a:p>
      </dgm:t>
    </dgm:pt>
    <dgm:pt modelId="{32A8B617-5415-4C34-85BC-850843934620}" type="sibTrans" cxnId="{FE80238A-8EAB-470E-A686-3962EBCA5788}">
      <dgm:prSet/>
      <dgm:spPr/>
      <dgm:t>
        <a:bodyPr/>
        <a:lstStyle/>
        <a:p>
          <a:endParaRPr lang="zh-CN" altLang="en-US"/>
        </a:p>
      </dgm:t>
    </dgm:pt>
    <dgm:pt modelId="{1C8E5655-00D8-4865-BD16-ECF222926509}">
      <dgm:prSet phldrT="[文本]"/>
      <dgm:spPr/>
      <dgm:t>
        <a:bodyPr/>
        <a:lstStyle/>
        <a:p>
          <a:r>
            <a:rPr lang="zh-CN" altLang="en-US" dirty="0" smtClean="0"/>
            <a:t>名校</a:t>
          </a:r>
          <a:endParaRPr lang="en-US" altLang="zh-CN" dirty="0" smtClean="0"/>
        </a:p>
        <a:p>
          <a:r>
            <a:rPr lang="zh-CN" altLang="en-US" dirty="0" smtClean="0"/>
            <a:t>领航</a:t>
          </a:r>
          <a:endParaRPr lang="en-US" altLang="zh-CN" dirty="0" smtClean="0"/>
        </a:p>
        <a:p>
          <a:r>
            <a:rPr lang="zh-CN" altLang="en-US" dirty="0" smtClean="0"/>
            <a:t>（内领外）</a:t>
          </a:r>
          <a:endParaRPr lang="zh-CN" altLang="en-US" dirty="0"/>
        </a:p>
      </dgm:t>
    </dgm:pt>
    <dgm:pt modelId="{AEE54AD3-61AF-40FC-BCB1-6DAECF0A5499}" type="parTrans" cxnId="{D5BE6EE5-AC72-4C56-9D55-3E65BC48C36C}">
      <dgm:prSet/>
      <dgm:spPr/>
      <dgm:t>
        <a:bodyPr/>
        <a:lstStyle/>
        <a:p>
          <a:endParaRPr lang="zh-CN" altLang="en-US"/>
        </a:p>
      </dgm:t>
    </dgm:pt>
    <dgm:pt modelId="{55466AC8-4EBF-4714-A127-17FF6210C414}" type="sibTrans" cxnId="{D5BE6EE5-AC72-4C56-9D55-3E65BC48C36C}">
      <dgm:prSet/>
      <dgm:spPr/>
      <dgm:t>
        <a:bodyPr/>
        <a:lstStyle/>
        <a:p>
          <a:endParaRPr lang="zh-CN" altLang="en-US"/>
        </a:p>
      </dgm:t>
    </dgm:pt>
    <dgm:pt modelId="{5125F859-EAF5-4B57-B781-7B9AAA7809D6}">
      <dgm:prSet phldrT="[文本]"/>
      <dgm:spPr/>
      <dgm:t>
        <a:bodyPr/>
        <a:lstStyle/>
        <a:p>
          <a:r>
            <a:rPr lang="zh-CN" altLang="en-US" dirty="0" smtClean="0"/>
            <a:t>网上</a:t>
          </a:r>
          <a:endParaRPr lang="en-US" altLang="zh-CN" dirty="0" smtClean="0"/>
        </a:p>
        <a:p>
          <a:r>
            <a:rPr lang="zh-CN" altLang="en-US" dirty="0" smtClean="0"/>
            <a:t>学习</a:t>
          </a:r>
          <a:endParaRPr lang="en-US" altLang="zh-CN" dirty="0" smtClean="0"/>
        </a:p>
        <a:p>
          <a:r>
            <a:rPr lang="zh-CN" altLang="en-US" dirty="0" smtClean="0"/>
            <a:t>（校外）</a:t>
          </a:r>
          <a:endParaRPr lang="zh-CN" altLang="en-US" dirty="0"/>
        </a:p>
      </dgm:t>
    </dgm:pt>
    <dgm:pt modelId="{A9376751-D4B9-4759-AFBC-43D16AFA8594}" type="parTrans" cxnId="{9C57480C-27CF-4293-A5BD-C1620D3C82BA}">
      <dgm:prSet/>
      <dgm:spPr/>
      <dgm:t>
        <a:bodyPr/>
        <a:lstStyle/>
        <a:p>
          <a:endParaRPr lang="zh-CN" altLang="en-US"/>
        </a:p>
      </dgm:t>
    </dgm:pt>
    <dgm:pt modelId="{C33BFCF8-1683-4E90-BF09-1F77AF67C225}" type="sibTrans" cxnId="{9C57480C-27CF-4293-A5BD-C1620D3C82BA}">
      <dgm:prSet/>
      <dgm:spPr/>
      <dgm:t>
        <a:bodyPr/>
        <a:lstStyle/>
        <a:p>
          <a:endParaRPr lang="zh-CN" altLang="en-US"/>
        </a:p>
      </dgm:t>
    </dgm:pt>
    <dgm:pt modelId="{A90765FF-4B6C-4382-89EA-1951F4C79045}">
      <dgm:prSet phldrT="[文本]"/>
      <dgm:spPr/>
      <dgm:t>
        <a:bodyPr/>
        <a:lstStyle/>
        <a:p>
          <a:r>
            <a:rPr lang="zh-CN" altLang="en-US" dirty="0" smtClean="0"/>
            <a:t>意答</a:t>
          </a:r>
          <a:endParaRPr lang="en-US" altLang="zh-CN" dirty="0" smtClean="0"/>
        </a:p>
        <a:p>
          <a:r>
            <a:rPr lang="en-US" altLang="zh-CN" dirty="0" smtClean="0">
              <a:solidFill>
                <a:schemeClr val="tx1"/>
              </a:solidFill>
            </a:rPr>
            <a:t>e-</a:t>
          </a:r>
          <a:r>
            <a:rPr lang="zh-CN" altLang="en-US" dirty="0" smtClean="0">
              <a:solidFill>
                <a:schemeClr val="tx1"/>
              </a:solidFill>
            </a:rPr>
            <a:t>答</a:t>
          </a:r>
          <a:endParaRPr lang="en-US" altLang="zh-CN" dirty="0" smtClean="0">
            <a:solidFill>
              <a:schemeClr val="tx1"/>
            </a:solidFill>
          </a:endParaRPr>
        </a:p>
        <a:p>
          <a:r>
            <a:rPr lang="en-US" altLang="zh-CN" dirty="0" smtClean="0"/>
            <a:t>(</a:t>
          </a:r>
          <a:r>
            <a:rPr lang="zh-CN" altLang="en-US" dirty="0" smtClean="0"/>
            <a:t>师生互助</a:t>
          </a:r>
          <a:r>
            <a:rPr lang="en-US" altLang="zh-CN" dirty="0" smtClean="0"/>
            <a:t>)</a:t>
          </a:r>
          <a:endParaRPr lang="zh-CN" altLang="en-US" dirty="0"/>
        </a:p>
      </dgm:t>
    </dgm:pt>
    <dgm:pt modelId="{B110D69C-5354-43D0-B9EB-36D3D7737D73}" type="parTrans" cxnId="{D57C31C1-B9B8-4C48-A6DB-4100C5373FCC}">
      <dgm:prSet/>
      <dgm:spPr/>
      <dgm:t>
        <a:bodyPr/>
        <a:lstStyle/>
        <a:p>
          <a:endParaRPr lang="zh-CN" altLang="en-US"/>
        </a:p>
      </dgm:t>
    </dgm:pt>
    <dgm:pt modelId="{D781F5A9-14F7-490A-8302-AE956E25BACF}" type="sibTrans" cxnId="{D57C31C1-B9B8-4C48-A6DB-4100C5373FCC}">
      <dgm:prSet/>
      <dgm:spPr>
        <a:ln>
          <a:solidFill>
            <a:srgbClr val="00B050"/>
          </a:solidFill>
        </a:ln>
      </dgm:spPr>
      <dgm:t>
        <a:bodyPr/>
        <a:lstStyle/>
        <a:p>
          <a:endParaRPr lang="zh-CN" altLang="en-US"/>
        </a:p>
      </dgm:t>
    </dgm:pt>
    <dgm:pt modelId="{8F2360A8-DE2C-4BD6-9CE2-5D154FAC9711}" type="pres">
      <dgm:prSet presAssocID="{0FB29BD1-E702-4031-B296-E9A3AC33E3E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AAEECF7-407D-4BF9-9936-8A602AC4B2B4}" type="pres">
      <dgm:prSet presAssocID="{EBF7B873-0026-4EC4-93F4-DCF6F48F8F77}" presName="centerShape" presStyleLbl="node0" presStyleIdx="0" presStyleCnt="1"/>
      <dgm:spPr/>
      <dgm:t>
        <a:bodyPr/>
        <a:lstStyle/>
        <a:p>
          <a:endParaRPr lang="zh-CN" altLang="en-US"/>
        </a:p>
      </dgm:t>
    </dgm:pt>
    <dgm:pt modelId="{70A0D725-1CB6-4CAC-8057-9A9BA23E38C9}" type="pres">
      <dgm:prSet presAssocID="{5184466A-80D9-4443-9506-926A1EA05C56}" presName="node" presStyleLbl="node1" presStyleIdx="0" presStyleCnt="4" custScaleX="128352" custScaleY="11222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E74015F-5A08-48C7-BDB9-D35C4D50C1D0}" type="pres">
      <dgm:prSet presAssocID="{5184466A-80D9-4443-9506-926A1EA05C56}" presName="dummy" presStyleCnt="0"/>
      <dgm:spPr/>
    </dgm:pt>
    <dgm:pt modelId="{2732F108-6BEA-4156-9267-36444AFB1605}" type="pres">
      <dgm:prSet presAssocID="{32A8B617-5415-4C34-85BC-850843934620}" presName="sibTrans" presStyleLbl="sibTrans2D1" presStyleIdx="0" presStyleCnt="4"/>
      <dgm:spPr/>
      <dgm:t>
        <a:bodyPr/>
        <a:lstStyle/>
        <a:p>
          <a:endParaRPr lang="zh-CN" altLang="en-US"/>
        </a:p>
      </dgm:t>
    </dgm:pt>
    <dgm:pt modelId="{A15EFB3F-741E-46A0-B194-700EA7A1A117}" type="pres">
      <dgm:prSet presAssocID="{1C8E5655-00D8-4865-BD16-ECF222926509}" presName="node" presStyleLbl="node1" presStyleIdx="1" presStyleCnt="4" custScaleX="128806" custScaleY="11995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5D26CA3-A9C7-4E7F-A15C-A59B47083E91}" type="pres">
      <dgm:prSet presAssocID="{1C8E5655-00D8-4865-BD16-ECF222926509}" presName="dummy" presStyleCnt="0"/>
      <dgm:spPr/>
    </dgm:pt>
    <dgm:pt modelId="{4C939CB3-E819-4016-983F-B664319318C9}" type="pres">
      <dgm:prSet presAssocID="{55466AC8-4EBF-4714-A127-17FF6210C414}" presName="sibTrans" presStyleLbl="sibTrans2D1" presStyleIdx="1" presStyleCnt="4"/>
      <dgm:spPr/>
      <dgm:t>
        <a:bodyPr/>
        <a:lstStyle/>
        <a:p>
          <a:endParaRPr lang="zh-CN" altLang="en-US"/>
        </a:p>
      </dgm:t>
    </dgm:pt>
    <dgm:pt modelId="{47DF9458-F3A7-41D8-9483-605A82BA2AAF}" type="pres">
      <dgm:prSet presAssocID="{5125F859-EAF5-4B57-B781-7B9AAA7809D6}" presName="node" presStyleLbl="node1" presStyleIdx="2" presStyleCnt="4" custScaleX="125394" custScaleY="111523" custRadScaleRad="9801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E6860A6-BC82-4F55-A5AB-6B1E711AB88C}" type="pres">
      <dgm:prSet presAssocID="{5125F859-EAF5-4B57-B781-7B9AAA7809D6}" presName="dummy" presStyleCnt="0"/>
      <dgm:spPr/>
    </dgm:pt>
    <dgm:pt modelId="{A188C370-C8E3-4943-A132-B644B9F98C0E}" type="pres">
      <dgm:prSet presAssocID="{C33BFCF8-1683-4E90-BF09-1F77AF67C225}" presName="sibTrans" presStyleLbl="sibTrans2D1" presStyleIdx="2" presStyleCnt="4"/>
      <dgm:spPr/>
      <dgm:t>
        <a:bodyPr/>
        <a:lstStyle/>
        <a:p>
          <a:endParaRPr lang="zh-CN" altLang="en-US"/>
        </a:p>
      </dgm:t>
    </dgm:pt>
    <dgm:pt modelId="{6A49D47E-365E-4438-A1AB-E8A97DDE55EE}" type="pres">
      <dgm:prSet presAssocID="{A90765FF-4B6C-4382-89EA-1951F4C79045}" presName="node" presStyleLbl="node1" presStyleIdx="3" presStyleCnt="4" custScaleX="138434" custScaleY="13077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7018D8A-8640-42C1-98DA-6BCCAEBE1C64}" type="pres">
      <dgm:prSet presAssocID="{A90765FF-4B6C-4382-89EA-1951F4C79045}" presName="dummy" presStyleCnt="0"/>
      <dgm:spPr/>
    </dgm:pt>
    <dgm:pt modelId="{8166624F-78F9-4A9A-A4C3-FF2ECFE4118E}" type="pres">
      <dgm:prSet presAssocID="{D781F5A9-14F7-490A-8302-AE956E25BACF}" presName="sibTrans" presStyleLbl="sibTrans2D1" presStyleIdx="3" presStyleCnt="4"/>
      <dgm:spPr/>
      <dgm:t>
        <a:bodyPr/>
        <a:lstStyle/>
        <a:p>
          <a:endParaRPr lang="zh-CN" altLang="en-US"/>
        </a:p>
      </dgm:t>
    </dgm:pt>
  </dgm:ptLst>
  <dgm:cxnLst>
    <dgm:cxn modelId="{9C57480C-27CF-4293-A5BD-C1620D3C82BA}" srcId="{EBF7B873-0026-4EC4-93F4-DCF6F48F8F77}" destId="{5125F859-EAF5-4B57-B781-7B9AAA7809D6}" srcOrd="2" destOrd="0" parTransId="{A9376751-D4B9-4759-AFBC-43D16AFA8594}" sibTransId="{C33BFCF8-1683-4E90-BF09-1F77AF67C225}"/>
    <dgm:cxn modelId="{7990805B-2BD6-4414-B212-640741AD0E3C}" type="presOf" srcId="{55466AC8-4EBF-4714-A127-17FF6210C414}" destId="{4C939CB3-E819-4016-983F-B664319318C9}" srcOrd="0" destOrd="0" presId="urn:microsoft.com/office/officeart/2005/8/layout/radial6"/>
    <dgm:cxn modelId="{D57C31C1-B9B8-4C48-A6DB-4100C5373FCC}" srcId="{EBF7B873-0026-4EC4-93F4-DCF6F48F8F77}" destId="{A90765FF-4B6C-4382-89EA-1951F4C79045}" srcOrd="3" destOrd="0" parTransId="{B110D69C-5354-43D0-B9EB-36D3D7737D73}" sibTransId="{D781F5A9-14F7-490A-8302-AE956E25BACF}"/>
    <dgm:cxn modelId="{FE80238A-8EAB-470E-A686-3962EBCA5788}" srcId="{EBF7B873-0026-4EC4-93F4-DCF6F48F8F77}" destId="{5184466A-80D9-4443-9506-926A1EA05C56}" srcOrd="0" destOrd="0" parTransId="{3AF919D1-FC31-4169-9EB5-D6333D6EE032}" sibTransId="{32A8B617-5415-4C34-85BC-850843934620}"/>
    <dgm:cxn modelId="{D5BE6EE5-AC72-4C56-9D55-3E65BC48C36C}" srcId="{EBF7B873-0026-4EC4-93F4-DCF6F48F8F77}" destId="{1C8E5655-00D8-4865-BD16-ECF222926509}" srcOrd="1" destOrd="0" parTransId="{AEE54AD3-61AF-40FC-BCB1-6DAECF0A5499}" sibTransId="{55466AC8-4EBF-4714-A127-17FF6210C414}"/>
    <dgm:cxn modelId="{E9FCC712-E1D7-47AA-8387-B84B96908B40}" type="presOf" srcId="{5125F859-EAF5-4B57-B781-7B9AAA7809D6}" destId="{47DF9458-F3A7-41D8-9483-605A82BA2AAF}" srcOrd="0" destOrd="0" presId="urn:microsoft.com/office/officeart/2005/8/layout/radial6"/>
    <dgm:cxn modelId="{A28DC13D-7EAA-4F74-9809-2441946D3749}" type="presOf" srcId="{D781F5A9-14F7-490A-8302-AE956E25BACF}" destId="{8166624F-78F9-4A9A-A4C3-FF2ECFE4118E}" srcOrd="0" destOrd="0" presId="urn:microsoft.com/office/officeart/2005/8/layout/radial6"/>
    <dgm:cxn modelId="{6CB43560-F6E6-45EE-BC2E-6129D13F1ED4}" type="presOf" srcId="{C33BFCF8-1683-4E90-BF09-1F77AF67C225}" destId="{A188C370-C8E3-4943-A132-B644B9F98C0E}" srcOrd="0" destOrd="0" presId="urn:microsoft.com/office/officeart/2005/8/layout/radial6"/>
    <dgm:cxn modelId="{9E9B8674-5FFC-46A7-93C8-381A73316557}" srcId="{0FB29BD1-E702-4031-B296-E9A3AC33E3E2}" destId="{EBF7B873-0026-4EC4-93F4-DCF6F48F8F77}" srcOrd="0" destOrd="0" parTransId="{84E33751-4A0D-44F5-A7FB-A9C14F7B3237}" sibTransId="{A06DE52F-4E05-4C1B-9005-BB2DA4EABED7}"/>
    <dgm:cxn modelId="{2E6237C4-300F-48F5-BEBC-152D24885511}" type="presOf" srcId="{EBF7B873-0026-4EC4-93F4-DCF6F48F8F77}" destId="{8AAEECF7-407D-4BF9-9936-8A602AC4B2B4}" srcOrd="0" destOrd="0" presId="urn:microsoft.com/office/officeart/2005/8/layout/radial6"/>
    <dgm:cxn modelId="{18DAA5EE-147C-4942-9E73-F66C5016C387}" type="presOf" srcId="{5184466A-80D9-4443-9506-926A1EA05C56}" destId="{70A0D725-1CB6-4CAC-8057-9A9BA23E38C9}" srcOrd="0" destOrd="0" presId="urn:microsoft.com/office/officeart/2005/8/layout/radial6"/>
    <dgm:cxn modelId="{323FB039-777B-41E2-9E51-D24E3EF4C24D}" type="presOf" srcId="{0FB29BD1-E702-4031-B296-E9A3AC33E3E2}" destId="{8F2360A8-DE2C-4BD6-9CE2-5D154FAC9711}" srcOrd="0" destOrd="0" presId="urn:microsoft.com/office/officeart/2005/8/layout/radial6"/>
    <dgm:cxn modelId="{B99564FE-49B5-4104-B24D-2C267BC81080}" type="presOf" srcId="{1C8E5655-00D8-4865-BD16-ECF222926509}" destId="{A15EFB3F-741E-46A0-B194-700EA7A1A117}" srcOrd="0" destOrd="0" presId="urn:microsoft.com/office/officeart/2005/8/layout/radial6"/>
    <dgm:cxn modelId="{2CE473B8-FE14-4375-93F3-5E8EE84516CB}" type="presOf" srcId="{A90765FF-4B6C-4382-89EA-1951F4C79045}" destId="{6A49D47E-365E-4438-A1AB-E8A97DDE55EE}" srcOrd="0" destOrd="0" presId="urn:microsoft.com/office/officeart/2005/8/layout/radial6"/>
    <dgm:cxn modelId="{3BBF90FD-F1AF-49A7-A9DA-5A8377CFAB9E}" type="presOf" srcId="{32A8B617-5415-4C34-85BC-850843934620}" destId="{2732F108-6BEA-4156-9267-36444AFB1605}" srcOrd="0" destOrd="0" presId="urn:microsoft.com/office/officeart/2005/8/layout/radial6"/>
    <dgm:cxn modelId="{6201EB6F-DB6B-4F6D-84C1-FB6932FC3FA2}" type="presParOf" srcId="{8F2360A8-DE2C-4BD6-9CE2-5D154FAC9711}" destId="{8AAEECF7-407D-4BF9-9936-8A602AC4B2B4}" srcOrd="0" destOrd="0" presId="urn:microsoft.com/office/officeart/2005/8/layout/radial6"/>
    <dgm:cxn modelId="{E5EF484A-34B5-4E31-A676-99D43FF1D40F}" type="presParOf" srcId="{8F2360A8-DE2C-4BD6-9CE2-5D154FAC9711}" destId="{70A0D725-1CB6-4CAC-8057-9A9BA23E38C9}" srcOrd="1" destOrd="0" presId="urn:microsoft.com/office/officeart/2005/8/layout/radial6"/>
    <dgm:cxn modelId="{72C412FB-F415-46F8-86AC-9D72CE0825DF}" type="presParOf" srcId="{8F2360A8-DE2C-4BD6-9CE2-5D154FAC9711}" destId="{AE74015F-5A08-48C7-BDB9-D35C4D50C1D0}" srcOrd="2" destOrd="0" presId="urn:microsoft.com/office/officeart/2005/8/layout/radial6"/>
    <dgm:cxn modelId="{EF52B270-B122-4DE6-AEAD-C446D6DEBFBC}" type="presParOf" srcId="{8F2360A8-DE2C-4BD6-9CE2-5D154FAC9711}" destId="{2732F108-6BEA-4156-9267-36444AFB1605}" srcOrd="3" destOrd="0" presId="urn:microsoft.com/office/officeart/2005/8/layout/radial6"/>
    <dgm:cxn modelId="{9C5F7F2C-8A42-43D9-B3DB-B88AC9BD66C4}" type="presParOf" srcId="{8F2360A8-DE2C-4BD6-9CE2-5D154FAC9711}" destId="{A15EFB3F-741E-46A0-B194-700EA7A1A117}" srcOrd="4" destOrd="0" presId="urn:microsoft.com/office/officeart/2005/8/layout/radial6"/>
    <dgm:cxn modelId="{E364C744-F459-4341-B0CF-34BEC119A2D0}" type="presParOf" srcId="{8F2360A8-DE2C-4BD6-9CE2-5D154FAC9711}" destId="{95D26CA3-A9C7-4E7F-A15C-A59B47083E91}" srcOrd="5" destOrd="0" presId="urn:microsoft.com/office/officeart/2005/8/layout/radial6"/>
    <dgm:cxn modelId="{AAF92B92-DD36-44EB-91E6-A9CFCDC78EEF}" type="presParOf" srcId="{8F2360A8-DE2C-4BD6-9CE2-5D154FAC9711}" destId="{4C939CB3-E819-4016-983F-B664319318C9}" srcOrd="6" destOrd="0" presId="urn:microsoft.com/office/officeart/2005/8/layout/radial6"/>
    <dgm:cxn modelId="{81A83537-7AEE-460E-962E-0CA8256D3A2F}" type="presParOf" srcId="{8F2360A8-DE2C-4BD6-9CE2-5D154FAC9711}" destId="{47DF9458-F3A7-41D8-9483-605A82BA2AAF}" srcOrd="7" destOrd="0" presId="urn:microsoft.com/office/officeart/2005/8/layout/radial6"/>
    <dgm:cxn modelId="{EC3A4862-6DAC-4B38-8203-E3021B76A3A1}" type="presParOf" srcId="{8F2360A8-DE2C-4BD6-9CE2-5D154FAC9711}" destId="{3E6860A6-BC82-4F55-A5AB-6B1E711AB88C}" srcOrd="8" destOrd="0" presId="urn:microsoft.com/office/officeart/2005/8/layout/radial6"/>
    <dgm:cxn modelId="{E98F748A-2762-475D-A085-AB0922468A5C}" type="presParOf" srcId="{8F2360A8-DE2C-4BD6-9CE2-5D154FAC9711}" destId="{A188C370-C8E3-4943-A132-B644B9F98C0E}" srcOrd="9" destOrd="0" presId="urn:microsoft.com/office/officeart/2005/8/layout/radial6"/>
    <dgm:cxn modelId="{2CB872CB-BCBF-41D8-8CF4-91C654A23074}" type="presParOf" srcId="{8F2360A8-DE2C-4BD6-9CE2-5D154FAC9711}" destId="{6A49D47E-365E-4438-A1AB-E8A97DDE55EE}" srcOrd="10" destOrd="0" presId="urn:microsoft.com/office/officeart/2005/8/layout/radial6"/>
    <dgm:cxn modelId="{37113B53-C067-44E0-ACAB-A2AD0D38EC39}" type="presParOf" srcId="{8F2360A8-DE2C-4BD6-9CE2-5D154FAC9711}" destId="{37018D8A-8640-42C1-98DA-6BCCAEBE1C64}" srcOrd="11" destOrd="0" presId="urn:microsoft.com/office/officeart/2005/8/layout/radial6"/>
    <dgm:cxn modelId="{5D433142-0718-437F-8BD0-49A067CC1EA5}" type="presParOf" srcId="{8F2360A8-DE2C-4BD6-9CE2-5D154FAC9711}" destId="{8166624F-78F9-4A9A-A4C3-FF2ECFE4118E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8DBED-E4F4-4CD2-8738-82167DEEBC4F}">
      <dsp:nvSpPr>
        <dsp:cNvPr id="0" name=""/>
        <dsp:cNvSpPr/>
      </dsp:nvSpPr>
      <dsp:spPr>
        <a:xfrm rot="2563440">
          <a:off x="2673762" y="3457248"/>
          <a:ext cx="742676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742676" y="257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651395-B025-4BC7-900D-C87C25BC4187}">
      <dsp:nvSpPr>
        <dsp:cNvPr id="0" name=""/>
        <dsp:cNvSpPr/>
      </dsp:nvSpPr>
      <dsp:spPr>
        <a:xfrm rot="43143">
          <a:off x="2772269" y="2454777"/>
          <a:ext cx="877023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877023" y="257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1C91D-D2D5-497E-BD0D-48915E868285}">
      <dsp:nvSpPr>
        <dsp:cNvPr id="0" name=""/>
        <dsp:cNvSpPr/>
      </dsp:nvSpPr>
      <dsp:spPr>
        <a:xfrm rot="19036560">
          <a:off x="2673762" y="1420469"/>
          <a:ext cx="742676" cy="51503"/>
        </a:xfrm>
        <a:custGeom>
          <a:avLst/>
          <a:gdLst/>
          <a:ahLst/>
          <a:cxnLst/>
          <a:rect l="0" t="0" r="0" b="0"/>
          <a:pathLst>
            <a:path>
              <a:moveTo>
                <a:pt x="0" y="25751"/>
              </a:moveTo>
              <a:lnTo>
                <a:pt x="742676" y="2575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C7656B-AB04-439A-AB5A-F001785E39AA}">
      <dsp:nvSpPr>
        <dsp:cNvPr id="0" name=""/>
        <dsp:cNvSpPr/>
      </dsp:nvSpPr>
      <dsp:spPr>
        <a:xfrm>
          <a:off x="756845" y="1279047"/>
          <a:ext cx="2371127" cy="23711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1A2482-091F-49D0-BD31-A69584F1F235}">
      <dsp:nvSpPr>
        <dsp:cNvPr id="0" name=""/>
        <dsp:cNvSpPr/>
      </dsp:nvSpPr>
      <dsp:spPr>
        <a:xfrm>
          <a:off x="3129129" y="321"/>
          <a:ext cx="1422676" cy="14226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700" kern="1200" dirty="0" smtClean="0"/>
            <a:t>知识</a:t>
          </a:r>
          <a:endParaRPr lang="zh-CN" altLang="en-US" sz="3700" kern="1200" dirty="0"/>
        </a:p>
      </dsp:txBody>
      <dsp:txXfrm>
        <a:off x="3337475" y="208667"/>
        <a:ext cx="1005984" cy="1005984"/>
      </dsp:txXfrm>
    </dsp:sp>
    <dsp:sp modelId="{5BA06488-7410-45EF-8B2E-44AEDDEF5016}">
      <dsp:nvSpPr>
        <dsp:cNvPr id="0" name=""/>
        <dsp:cNvSpPr/>
      </dsp:nvSpPr>
      <dsp:spPr>
        <a:xfrm>
          <a:off x="4694073" y="321"/>
          <a:ext cx="2134014" cy="14226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3700" kern="1200" dirty="0" smtClean="0"/>
            <a:t>多渠道</a:t>
          </a:r>
          <a:endParaRPr lang="zh-CN" altLang="en-US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3700" kern="1200" dirty="0" smtClean="0"/>
            <a:t>多维度</a:t>
          </a:r>
          <a:endParaRPr lang="zh-CN" altLang="en-US" sz="3700" kern="1200" dirty="0"/>
        </a:p>
      </dsp:txBody>
      <dsp:txXfrm>
        <a:off x="4694073" y="321"/>
        <a:ext cx="2134014" cy="1422676"/>
      </dsp:txXfrm>
    </dsp:sp>
    <dsp:sp modelId="{EC9C7982-6491-4981-8B59-A7D316A607DB}">
      <dsp:nvSpPr>
        <dsp:cNvPr id="0" name=""/>
        <dsp:cNvSpPr/>
      </dsp:nvSpPr>
      <dsp:spPr>
        <a:xfrm>
          <a:off x="3649146" y="1785951"/>
          <a:ext cx="1794151" cy="14226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700" kern="1200" dirty="0" smtClean="0"/>
            <a:t>教师</a:t>
          </a:r>
          <a:endParaRPr lang="zh-CN" altLang="en-US" sz="3700" kern="1200" dirty="0"/>
        </a:p>
      </dsp:txBody>
      <dsp:txXfrm>
        <a:off x="3911893" y="1994297"/>
        <a:ext cx="1268657" cy="1005984"/>
      </dsp:txXfrm>
    </dsp:sp>
    <dsp:sp modelId="{66A34933-1EF7-419A-A6B8-697F14A0FC2A}">
      <dsp:nvSpPr>
        <dsp:cNvPr id="0" name=""/>
        <dsp:cNvSpPr/>
      </dsp:nvSpPr>
      <dsp:spPr>
        <a:xfrm>
          <a:off x="5121221" y="1785951"/>
          <a:ext cx="2691227" cy="14226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3700" kern="1200" dirty="0" smtClean="0"/>
            <a:t>学习设计师</a:t>
          </a:r>
          <a:endParaRPr lang="zh-CN" altLang="en-US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3700" kern="1200" dirty="0" smtClean="0"/>
            <a:t>关注个性</a:t>
          </a:r>
          <a:endParaRPr lang="zh-CN" altLang="en-US" sz="3700" kern="1200" dirty="0"/>
        </a:p>
      </dsp:txBody>
      <dsp:txXfrm>
        <a:off x="5121221" y="1785951"/>
        <a:ext cx="2691227" cy="1422676"/>
      </dsp:txXfrm>
    </dsp:sp>
    <dsp:sp modelId="{EA37BE8A-F26D-45AF-8FA2-83403F779272}">
      <dsp:nvSpPr>
        <dsp:cNvPr id="0" name=""/>
        <dsp:cNvSpPr/>
      </dsp:nvSpPr>
      <dsp:spPr>
        <a:xfrm>
          <a:off x="3129129" y="3506223"/>
          <a:ext cx="1422676" cy="14226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700" kern="1200" dirty="0" smtClean="0"/>
            <a:t>能力</a:t>
          </a:r>
          <a:endParaRPr lang="zh-CN" altLang="en-US" sz="3700" kern="1200" dirty="0"/>
        </a:p>
      </dsp:txBody>
      <dsp:txXfrm>
        <a:off x="3337475" y="3714569"/>
        <a:ext cx="1005984" cy="1005984"/>
      </dsp:txXfrm>
    </dsp:sp>
    <dsp:sp modelId="{2C011012-64B6-47D8-9155-2BC926B41CC8}">
      <dsp:nvSpPr>
        <dsp:cNvPr id="0" name=""/>
        <dsp:cNvSpPr/>
      </dsp:nvSpPr>
      <dsp:spPr>
        <a:xfrm>
          <a:off x="4694073" y="3506223"/>
          <a:ext cx="2134014" cy="14226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3700" kern="1200" dirty="0" smtClean="0"/>
            <a:t>专业化</a:t>
          </a:r>
          <a:endParaRPr lang="zh-CN" altLang="en-US" sz="3700" kern="1200" dirty="0"/>
        </a:p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3700" kern="1200" dirty="0" smtClean="0"/>
            <a:t>综合性</a:t>
          </a:r>
          <a:endParaRPr lang="zh-CN" altLang="en-US" sz="3700" kern="1200" dirty="0"/>
        </a:p>
      </dsp:txBody>
      <dsp:txXfrm>
        <a:off x="4694073" y="3506223"/>
        <a:ext cx="2134014" cy="14226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F27E4A-F76F-40B8-A4F1-7DE4A8F87167}">
      <dsp:nvSpPr>
        <dsp:cNvPr id="0" name=""/>
        <dsp:cNvSpPr/>
      </dsp:nvSpPr>
      <dsp:spPr>
        <a:xfrm>
          <a:off x="3437" y="834188"/>
          <a:ext cx="2067222" cy="8268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500" kern="1200" dirty="0" smtClean="0"/>
            <a:t>个性</a:t>
          </a:r>
          <a:endParaRPr lang="zh-CN" altLang="en-US" sz="3500" kern="1200" dirty="0"/>
        </a:p>
      </dsp:txBody>
      <dsp:txXfrm>
        <a:off x="3437" y="834188"/>
        <a:ext cx="2067222" cy="826889"/>
      </dsp:txXfrm>
    </dsp:sp>
    <dsp:sp modelId="{180A182C-46DF-444B-804B-A7429F69E33E}">
      <dsp:nvSpPr>
        <dsp:cNvPr id="0" name=""/>
        <dsp:cNvSpPr/>
      </dsp:nvSpPr>
      <dsp:spPr>
        <a:xfrm>
          <a:off x="3437" y="1661078"/>
          <a:ext cx="2067222" cy="336262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教育个性化</a:t>
          </a:r>
          <a:r>
            <a:rPr lang="en-US" altLang="zh-CN" sz="2000" kern="1200" dirty="0" smtClean="0"/>
            <a:t>(</a:t>
          </a:r>
          <a:r>
            <a:rPr lang="zh-CN" altLang="en-US" sz="2000" kern="1200" dirty="0" smtClean="0"/>
            <a:t>找到适合每个学生的学习方法或模式</a:t>
          </a:r>
          <a:r>
            <a:rPr lang="en-US" altLang="zh-CN" sz="2000" kern="1200" dirty="0" smtClean="0"/>
            <a:t>)</a:t>
          </a:r>
          <a:endParaRPr lang="zh-CN" altLang="en-US" sz="20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学生个性化</a:t>
          </a:r>
          <a:r>
            <a:rPr lang="en-US" altLang="zh-CN" sz="2000" kern="1200" dirty="0" smtClean="0"/>
            <a:t>(</a:t>
          </a:r>
          <a:r>
            <a:rPr lang="zh-CN" altLang="en-US" sz="2000" kern="1200" dirty="0" smtClean="0"/>
            <a:t>培养创新性</a:t>
          </a:r>
          <a:r>
            <a:rPr lang="en-US" altLang="zh-CN" sz="2000" kern="1200" dirty="0" smtClean="0"/>
            <a:t>)</a:t>
          </a:r>
          <a:endParaRPr lang="zh-CN" altLang="en-US" sz="2000" kern="1200" dirty="0"/>
        </a:p>
      </dsp:txBody>
      <dsp:txXfrm>
        <a:off x="3437" y="1661078"/>
        <a:ext cx="2067222" cy="3362625"/>
      </dsp:txXfrm>
    </dsp:sp>
    <dsp:sp modelId="{8F364C1A-65F2-47ED-B39E-E955D084C3F1}">
      <dsp:nvSpPr>
        <dsp:cNvPr id="0" name=""/>
        <dsp:cNvSpPr/>
      </dsp:nvSpPr>
      <dsp:spPr>
        <a:xfrm>
          <a:off x="2360071" y="834188"/>
          <a:ext cx="2067222" cy="8268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500" kern="1200" dirty="0" smtClean="0"/>
            <a:t>互动</a:t>
          </a:r>
          <a:endParaRPr lang="zh-CN" altLang="en-US" sz="3500" kern="1200" dirty="0"/>
        </a:p>
      </dsp:txBody>
      <dsp:txXfrm>
        <a:off x="2360071" y="834188"/>
        <a:ext cx="2067222" cy="826889"/>
      </dsp:txXfrm>
    </dsp:sp>
    <dsp:sp modelId="{3393E335-BBA9-407F-A32E-A3DA1B377C24}">
      <dsp:nvSpPr>
        <dsp:cNvPr id="0" name=""/>
        <dsp:cNvSpPr/>
      </dsp:nvSpPr>
      <dsp:spPr>
        <a:xfrm>
          <a:off x="2360071" y="1661078"/>
          <a:ext cx="2067222" cy="336262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跨时空跨地域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交流分享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合作协同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学习共同体</a:t>
          </a:r>
          <a:endParaRPr lang="zh-CN" altLang="en-US" sz="2800" kern="1200" dirty="0"/>
        </a:p>
      </dsp:txBody>
      <dsp:txXfrm>
        <a:off x="2360071" y="1661078"/>
        <a:ext cx="2067222" cy="3362625"/>
      </dsp:txXfrm>
    </dsp:sp>
    <dsp:sp modelId="{9CFBC8EA-FD92-4C82-AFC5-9B0E5F816233}">
      <dsp:nvSpPr>
        <dsp:cNvPr id="0" name=""/>
        <dsp:cNvSpPr/>
      </dsp:nvSpPr>
      <dsp:spPr>
        <a:xfrm>
          <a:off x="4716705" y="834188"/>
          <a:ext cx="2067222" cy="8268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500" kern="1200" dirty="0" smtClean="0"/>
            <a:t>表达</a:t>
          </a:r>
          <a:endParaRPr lang="zh-CN" altLang="en-US" sz="3500" kern="1200" dirty="0"/>
        </a:p>
      </dsp:txBody>
      <dsp:txXfrm>
        <a:off x="4716705" y="834188"/>
        <a:ext cx="2067222" cy="826889"/>
      </dsp:txXfrm>
    </dsp:sp>
    <dsp:sp modelId="{0B2EFFE0-0996-4F4F-9793-A6413F2C55BD}">
      <dsp:nvSpPr>
        <dsp:cNvPr id="0" name=""/>
        <dsp:cNvSpPr/>
      </dsp:nvSpPr>
      <dsp:spPr>
        <a:xfrm>
          <a:off x="4716705" y="1661078"/>
          <a:ext cx="2067222" cy="336262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即时表达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存储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整理</a:t>
          </a:r>
          <a:endParaRPr lang="zh-CN" alt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分析</a:t>
          </a:r>
          <a:endParaRPr lang="zh-CN" altLang="en-US" sz="2800" kern="1200" dirty="0"/>
        </a:p>
      </dsp:txBody>
      <dsp:txXfrm>
        <a:off x="4716705" y="1661078"/>
        <a:ext cx="2067222" cy="3362625"/>
      </dsp:txXfrm>
    </dsp:sp>
    <dsp:sp modelId="{074862F3-945D-4A4C-81DF-67E21E52D548}">
      <dsp:nvSpPr>
        <dsp:cNvPr id="0" name=""/>
        <dsp:cNvSpPr/>
      </dsp:nvSpPr>
      <dsp:spPr>
        <a:xfrm>
          <a:off x="7073339" y="834188"/>
          <a:ext cx="2067222" cy="82688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8920" tIns="142240" rIns="248920" bIns="14224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3500" kern="1200" dirty="0" smtClean="0"/>
            <a:t>情景</a:t>
          </a:r>
          <a:endParaRPr lang="zh-CN" altLang="en-US" sz="3500" kern="1200" dirty="0"/>
        </a:p>
      </dsp:txBody>
      <dsp:txXfrm>
        <a:off x="7073339" y="834188"/>
        <a:ext cx="2067222" cy="826889"/>
      </dsp:txXfrm>
    </dsp:sp>
    <dsp:sp modelId="{C11216E4-F5C3-4CAF-9E1C-A8EAAC0BC243}">
      <dsp:nvSpPr>
        <dsp:cNvPr id="0" name=""/>
        <dsp:cNvSpPr/>
      </dsp:nvSpPr>
      <dsp:spPr>
        <a:xfrm>
          <a:off x="7073339" y="1661078"/>
          <a:ext cx="2067222" cy="3362625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CN" altLang="en-US" sz="2800" kern="1200" dirty="0" smtClean="0"/>
            <a:t>通过虚拟场景回到创造知识的过程中去学习知识</a:t>
          </a:r>
          <a:endParaRPr lang="zh-CN" altLang="en-US" sz="2800" kern="1200" dirty="0"/>
        </a:p>
      </dsp:txBody>
      <dsp:txXfrm>
        <a:off x="7073339" y="1661078"/>
        <a:ext cx="2067222" cy="336262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66624F-78F9-4A9A-A4C3-FF2ECFE4118E}">
      <dsp:nvSpPr>
        <dsp:cNvPr id="0" name=""/>
        <dsp:cNvSpPr/>
      </dsp:nvSpPr>
      <dsp:spPr>
        <a:xfrm>
          <a:off x="1984353" y="768917"/>
          <a:ext cx="5111685" cy="5111685"/>
        </a:xfrm>
        <a:prstGeom prst="blockArc">
          <a:avLst>
            <a:gd name="adj1" fmla="val 10800000"/>
            <a:gd name="adj2" fmla="val 1620000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solidFill>
            <a:srgbClr val="00B050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8C370-C8E3-4943-A132-B644B9F98C0E}">
      <dsp:nvSpPr>
        <dsp:cNvPr id="0" name=""/>
        <dsp:cNvSpPr/>
      </dsp:nvSpPr>
      <dsp:spPr>
        <a:xfrm>
          <a:off x="1983859" y="719235"/>
          <a:ext cx="5111685" cy="5111685"/>
        </a:xfrm>
        <a:prstGeom prst="blockArc">
          <a:avLst>
            <a:gd name="adj1" fmla="val 5399319"/>
            <a:gd name="adj2" fmla="val 10731584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939CB3-E819-4016-983F-B664319318C9}">
      <dsp:nvSpPr>
        <dsp:cNvPr id="0" name=""/>
        <dsp:cNvSpPr/>
      </dsp:nvSpPr>
      <dsp:spPr>
        <a:xfrm>
          <a:off x="1984847" y="719235"/>
          <a:ext cx="5111685" cy="5111685"/>
        </a:xfrm>
        <a:prstGeom prst="blockArc">
          <a:avLst>
            <a:gd name="adj1" fmla="val 68416"/>
            <a:gd name="adj2" fmla="val 5400681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32F108-6BEA-4156-9267-36444AFB1605}">
      <dsp:nvSpPr>
        <dsp:cNvPr id="0" name=""/>
        <dsp:cNvSpPr/>
      </dsp:nvSpPr>
      <dsp:spPr>
        <a:xfrm>
          <a:off x="1984353" y="768917"/>
          <a:ext cx="5111685" cy="5111685"/>
        </a:xfrm>
        <a:prstGeom prst="blockArc">
          <a:avLst>
            <a:gd name="adj1" fmla="val 16200000"/>
            <a:gd name="adj2" fmla="val 0"/>
            <a:gd name="adj3" fmla="val 463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EECF7-407D-4BF9-9936-8A602AC4B2B4}">
      <dsp:nvSpPr>
        <dsp:cNvPr id="0" name=""/>
        <dsp:cNvSpPr/>
      </dsp:nvSpPr>
      <dsp:spPr>
        <a:xfrm>
          <a:off x="3364508" y="2149072"/>
          <a:ext cx="2351376" cy="235137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 smtClean="0"/>
            <a:t>教育</a:t>
          </a:r>
          <a:endParaRPr lang="en-US" altLang="zh-CN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 smtClean="0"/>
            <a:t>信息化</a:t>
          </a:r>
          <a:endParaRPr lang="en-US" altLang="zh-CN" sz="2800" kern="1200" dirty="0" smtClean="0"/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800" kern="1200" dirty="0" smtClean="0"/>
            <a:t>平台</a:t>
          </a:r>
          <a:endParaRPr lang="zh-CN" altLang="en-US" sz="2800" kern="1200" dirty="0"/>
        </a:p>
      </dsp:txBody>
      <dsp:txXfrm>
        <a:off x="3708859" y="2493423"/>
        <a:ext cx="1662674" cy="1662674"/>
      </dsp:txXfrm>
    </dsp:sp>
    <dsp:sp modelId="{70A0D725-1CB6-4CAC-8057-9A9BA23E38C9}">
      <dsp:nvSpPr>
        <dsp:cNvPr id="0" name=""/>
        <dsp:cNvSpPr/>
      </dsp:nvSpPr>
      <dsp:spPr>
        <a:xfrm>
          <a:off x="3483882" y="-95452"/>
          <a:ext cx="2112626" cy="18472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 dirty="0" smtClean="0"/>
            <a:t>数码</a:t>
          </a:r>
          <a:endParaRPr lang="en-US" altLang="zh-CN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 dirty="0" smtClean="0"/>
            <a:t>校园</a:t>
          </a:r>
          <a:endParaRPr lang="en-US" altLang="zh-CN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200" kern="1200" dirty="0" smtClean="0"/>
            <a:t>(</a:t>
          </a:r>
          <a:r>
            <a:rPr lang="zh-CN" altLang="en-US" sz="2200" kern="1200" dirty="0" smtClean="0"/>
            <a:t>校内</a:t>
          </a:r>
          <a:r>
            <a:rPr lang="en-US" altLang="zh-CN" sz="2200" kern="1200" dirty="0" smtClean="0"/>
            <a:t>)</a:t>
          </a:r>
          <a:endParaRPr lang="zh-CN" altLang="en-US" sz="2200" kern="1200" dirty="0"/>
        </a:p>
      </dsp:txBody>
      <dsp:txXfrm>
        <a:off x="3793269" y="175071"/>
        <a:ext cx="1493852" cy="1306202"/>
      </dsp:txXfrm>
    </dsp:sp>
    <dsp:sp modelId="{A15EFB3F-741E-46A0-B194-700EA7A1A117}">
      <dsp:nvSpPr>
        <dsp:cNvPr id="0" name=""/>
        <dsp:cNvSpPr/>
      </dsp:nvSpPr>
      <dsp:spPr>
        <a:xfrm>
          <a:off x="5976734" y="2337577"/>
          <a:ext cx="2120099" cy="19743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 dirty="0" smtClean="0"/>
            <a:t>名校</a:t>
          </a:r>
          <a:endParaRPr lang="en-US" altLang="zh-CN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 dirty="0" smtClean="0"/>
            <a:t>领航</a:t>
          </a:r>
          <a:endParaRPr lang="en-US" altLang="zh-CN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 dirty="0" smtClean="0"/>
            <a:t>（内领外）</a:t>
          </a:r>
          <a:endParaRPr lang="zh-CN" altLang="en-US" sz="2200" kern="1200" dirty="0"/>
        </a:p>
      </dsp:txBody>
      <dsp:txXfrm>
        <a:off x="6287215" y="2626716"/>
        <a:ext cx="1499137" cy="1396087"/>
      </dsp:txXfrm>
    </dsp:sp>
    <dsp:sp modelId="{47DF9458-F3A7-41D8-9483-605A82BA2AAF}">
      <dsp:nvSpPr>
        <dsp:cNvPr id="0" name=""/>
        <dsp:cNvSpPr/>
      </dsp:nvSpPr>
      <dsp:spPr>
        <a:xfrm>
          <a:off x="3508226" y="4853852"/>
          <a:ext cx="2063939" cy="183562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 dirty="0" smtClean="0"/>
            <a:t>网上</a:t>
          </a:r>
          <a:endParaRPr lang="en-US" altLang="zh-CN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 dirty="0" smtClean="0"/>
            <a:t>学习</a:t>
          </a:r>
          <a:endParaRPr lang="en-US" altLang="zh-CN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 dirty="0" smtClean="0"/>
            <a:t>（校外）</a:t>
          </a:r>
          <a:endParaRPr lang="zh-CN" altLang="en-US" sz="2200" kern="1200" dirty="0"/>
        </a:p>
      </dsp:txBody>
      <dsp:txXfrm>
        <a:off x="3810483" y="5122673"/>
        <a:ext cx="1459425" cy="1297985"/>
      </dsp:txXfrm>
    </dsp:sp>
    <dsp:sp modelId="{6A49D47E-365E-4438-A1AB-E8A97DDE55EE}">
      <dsp:nvSpPr>
        <dsp:cNvPr id="0" name=""/>
        <dsp:cNvSpPr/>
      </dsp:nvSpPr>
      <dsp:spPr>
        <a:xfrm>
          <a:off x="904321" y="2248546"/>
          <a:ext cx="2278572" cy="21524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2200" kern="1200" dirty="0" smtClean="0"/>
            <a:t>意答</a:t>
          </a:r>
          <a:endParaRPr lang="en-US" altLang="zh-CN" sz="2200" kern="1200" dirty="0" smtClean="0"/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200" kern="1200" dirty="0" smtClean="0">
              <a:solidFill>
                <a:schemeClr val="tx1"/>
              </a:solidFill>
            </a:rPr>
            <a:t>e-</a:t>
          </a:r>
          <a:r>
            <a:rPr lang="zh-CN" altLang="en-US" sz="2200" kern="1200" dirty="0" smtClean="0">
              <a:solidFill>
                <a:schemeClr val="tx1"/>
              </a:solidFill>
            </a:rPr>
            <a:t>答</a:t>
          </a:r>
          <a:endParaRPr lang="en-US" altLang="zh-CN" sz="2200" kern="1200" dirty="0" smtClean="0">
            <a:solidFill>
              <a:schemeClr val="tx1"/>
            </a:solidFill>
          </a:endParaRP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200" kern="1200" dirty="0" smtClean="0"/>
            <a:t>(</a:t>
          </a:r>
          <a:r>
            <a:rPr lang="zh-CN" altLang="en-US" sz="2200" kern="1200" dirty="0" smtClean="0"/>
            <a:t>师生互助</a:t>
          </a:r>
          <a:r>
            <a:rPr lang="en-US" altLang="zh-CN" sz="2200" kern="1200" dirty="0" smtClean="0"/>
            <a:t>)</a:t>
          </a:r>
          <a:endParaRPr lang="zh-CN" altLang="en-US" sz="2200" kern="1200" dirty="0"/>
        </a:p>
      </dsp:txBody>
      <dsp:txXfrm>
        <a:off x="1238010" y="2563761"/>
        <a:ext cx="1611194" cy="1521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101DD-CF1B-4763-AB36-A01B360B54C1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F8534-EEA4-4A8E-A7C4-F69372BADFF4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7828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学习能力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创新能力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沟通能力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表达能力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筛选能力</a:t>
            </a:r>
            <a:r>
              <a:rPr lang="zh-CN" altLang="en-US" baseline="0" dirty="0" smtClean="0"/>
              <a:t>  专业知识</a:t>
            </a:r>
            <a:r>
              <a:rPr lang="en-US" altLang="zh-CN" baseline="0" dirty="0" smtClean="0"/>
              <a:t>,</a:t>
            </a:r>
            <a:r>
              <a:rPr lang="zh-CN" altLang="en-US" baseline="0" dirty="0" smtClean="0"/>
              <a:t>专业技能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F8534-EEA4-4A8E-A7C4-F69372BADFF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2017/10/25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‹Nr.›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iclassroom\htdocs\this.iclassmate.cn\qiq\navigator\StudentAssistant\img\utils\question\back_appl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8"/>
            <a:ext cx="2000250" cy="236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449263"/>
            <a:ext cx="2295525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373740" y="2428868"/>
            <a:ext cx="46987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 smtClean="0"/>
              <a:t>心意答产品线介绍</a:t>
            </a:r>
            <a:endParaRPr lang="zh-CN" altLang="en-US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2857488" y="5214950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449263"/>
            <a:ext cx="2295525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2000240"/>
            <a:ext cx="85011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1.</a:t>
            </a:r>
            <a:r>
              <a:rPr lang="zh-CN" altLang="en-US" sz="4800" dirty="0" smtClean="0"/>
              <a:t>学生通过学习达到什么目标？</a:t>
            </a:r>
            <a:endParaRPr lang="en-US" altLang="zh-CN" sz="4800" dirty="0" smtClean="0"/>
          </a:p>
          <a:p>
            <a:r>
              <a:rPr lang="en-US" altLang="zh-CN" sz="4800" dirty="0" smtClean="0"/>
              <a:t>2.</a:t>
            </a:r>
            <a:r>
              <a:rPr lang="zh-CN" altLang="en-US" sz="4800" dirty="0" smtClean="0"/>
              <a:t>对于学生意味着什么？</a:t>
            </a:r>
            <a:endParaRPr lang="en-US" altLang="zh-CN" sz="4800" dirty="0" smtClean="0"/>
          </a:p>
          <a:p>
            <a:r>
              <a:rPr lang="en-US" altLang="zh-CN" sz="4800" dirty="0" smtClean="0"/>
              <a:t>3.</a:t>
            </a:r>
            <a:r>
              <a:rPr lang="zh-CN" altLang="en-US" sz="4800" dirty="0" smtClean="0"/>
              <a:t>教学是什么？</a:t>
            </a:r>
            <a:endParaRPr lang="en-US" altLang="zh-CN" sz="4800" dirty="0" smtClean="0"/>
          </a:p>
          <a:p>
            <a:r>
              <a:rPr lang="en-US" altLang="zh-CN" sz="4800" dirty="0" smtClean="0"/>
              <a:t>4.</a:t>
            </a:r>
            <a:r>
              <a:rPr lang="zh-CN" altLang="en-US" sz="4800" dirty="0" smtClean="0"/>
              <a:t>老师又将扮演什么角色？</a:t>
            </a:r>
            <a:endParaRPr lang="en-US" altLang="zh-CN" sz="4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500298" y="1214422"/>
            <a:ext cx="50720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未来</a:t>
            </a:r>
            <a:r>
              <a:rPr lang="en-US" altLang="zh-CN" sz="4000" dirty="0" smtClean="0"/>
              <a:t>?</a:t>
            </a:r>
          </a:p>
          <a:p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5" y="214290"/>
            <a:ext cx="1928826" cy="670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86050" y="785794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未来教育的模式</a:t>
            </a:r>
            <a:endParaRPr lang="zh-CN" altLang="en-US" sz="4000" dirty="0"/>
          </a:p>
        </p:txBody>
      </p:sp>
      <p:graphicFrame>
        <p:nvGraphicFramePr>
          <p:cNvPr id="9" name="图示 8"/>
          <p:cNvGraphicFramePr/>
          <p:nvPr/>
        </p:nvGraphicFramePr>
        <p:xfrm>
          <a:off x="428596" y="1571612"/>
          <a:ext cx="8286808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14414" y="3286124"/>
            <a:ext cx="25003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dirty="0" smtClean="0"/>
              <a:t>学生</a:t>
            </a:r>
            <a:endParaRPr lang="en-US" altLang="zh-CN" sz="4800" dirty="0" smtClean="0"/>
          </a:p>
          <a:p>
            <a:pPr algn="ctr"/>
            <a:r>
              <a:rPr lang="en-US" altLang="zh-CN" sz="3200" dirty="0" smtClean="0"/>
              <a:t>(</a:t>
            </a:r>
            <a:r>
              <a:rPr lang="zh-CN" altLang="en-US" sz="3200" dirty="0" smtClean="0"/>
              <a:t>主体</a:t>
            </a:r>
            <a:r>
              <a:rPr lang="en-US" altLang="zh-CN" sz="3200" dirty="0" smtClean="0"/>
              <a:t>)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5" y="214290"/>
            <a:ext cx="1928826" cy="670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00298" y="1000108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未来教育的特征</a:t>
            </a:r>
            <a:endParaRPr lang="zh-CN" altLang="en-US" sz="4000" dirty="0"/>
          </a:p>
        </p:txBody>
      </p:sp>
      <p:graphicFrame>
        <p:nvGraphicFramePr>
          <p:cNvPr id="10" name="图示 9"/>
          <p:cNvGraphicFramePr/>
          <p:nvPr/>
        </p:nvGraphicFramePr>
        <p:xfrm>
          <a:off x="0" y="1000108"/>
          <a:ext cx="9144000" cy="5857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28596" y="6000768"/>
            <a:ext cx="5214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基础教育</a:t>
            </a:r>
            <a:r>
              <a:rPr lang="en-US" altLang="zh-CN" sz="3600" dirty="0" smtClean="0"/>
              <a:t>+</a:t>
            </a:r>
            <a:r>
              <a:rPr lang="zh-CN" altLang="en-US" sz="3600" dirty="0" smtClean="0"/>
              <a:t>终身教育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/>
          <p:cNvGraphicFramePr/>
          <p:nvPr/>
        </p:nvGraphicFramePr>
        <p:xfrm>
          <a:off x="71406" y="71438"/>
          <a:ext cx="9001156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圆角矩形 4"/>
          <p:cNvSpPr/>
          <p:nvPr/>
        </p:nvSpPr>
        <p:spPr>
          <a:xfrm>
            <a:off x="357158" y="4929198"/>
            <a:ext cx="185738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/>
              <a:t>专业设备</a:t>
            </a:r>
            <a:endParaRPr lang="zh-CN" altLang="en-US" sz="2400" dirty="0"/>
          </a:p>
        </p:txBody>
      </p:sp>
      <p:sp>
        <p:nvSpPr>
          <p:cNvPr id="6" name="圆角矩形 5"/>
          <p:cNvSpPr/>
          <p:nvPr/>
        </p:nvSpPr>
        <p:spPr>
          <a:xfrm>
            <a:off x="6858016" y="4929198"/>
            <a:ext cx="185738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/>
              <a:t>专业服务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1071546"/>
            <a:ext cx="1928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教育资源均衡化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072330" y="1142984"/>
            <a:ext cx="1928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3200" dirty="0" smtClean="0"/>
              <a:t>学习自主</a:t>
            </a:r>
            <a:endParaRPr lang="en-US" altLang="zh-CN" sz="3200" dirty="0" smtClean="0"/>
          </a:p>
          <a:p>
            <a:pPr algn="r"/>
            <a:r>
              <a:rPr lang="zh-CN" altLang="en-US" sz="3200" dirty="0" smtClean="0"/>
              <a:t>互动化</a:t>
            </a:r>
            <a:endParaRPr lang="zh-CN" altLang="en-US" sz="3200" dirty="0"/>
          </a:p>
        </p:txBody>
      </p:sp>
      <p:pic>
        <p:nvPicPr>
          <p:cNvPr id="9" name="Picture 8" descr="C:\Users\朱晓明\Desktop\logo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2844" y="142852"/>
            <a:ext cx="1571636" cy="54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371</Words>
  <Application>Microsoft Office PowerPoint</Application>
  <PresentationFormat>Bildschirmpräsentation (4:3)</PresentationFormat>
  <Paragraphs>62</Paragraphs>
  <Slides>5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流畅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朱晓明</dc:creator>
  <cp:lastModifiedBy>Regina Henschel</cp:lastModifiedBy>
  <cp:revision>13</cp:revision>
  <dcterms:created xsi:type="dcterms:W3CDTF">2010-09-11T06:34:20Z</dcterms:created>
  <dcterms:modified xsi:type="dcterms:W3CDTF">2017-10-25T21:24:29Z</dcterms:modified>
</cp:coreProperties>
</file>