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v" ContentType="video/x-ms-wm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" y="245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5D7ED80-C7F5-43BC-A13D-C27789CA9FE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340230C-3682-4A92-BEB2-1B41A1F4C26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D0B2D42-4AD2-4FD0-9F8A-6E91254E110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06108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569016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3200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06108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569016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19A284-0111-465C-AE8C-D9ECA54E79D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CBADE3-5337-4B89-BBD0-CB99F588512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F716CE1-34CB-43FF-A30E-1AAA62E68B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7536D6-EE87-49E9-A15B-BCA294D83AD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B55998A-9C90-4AC5-90B4-884E44DD0C1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32000" y="229320"/>
            <a:ext cx="7775640" cy="44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65C933-21E9-4C3C-B70D-D029D25B372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E2E79FC-2E0A-41DC-B5C3-27380A13CB4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3F1EF30-FD71-4CB0-9100-D2654AF6CCB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447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de-DE" sz="325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5AE5B3-A376-442A-87AB-DE58CD801B1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7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5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4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5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4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7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29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2000" y="5247000"/>
            <a:ext cx="2012760" cy="39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de-DE" sz="1400" b="0" strike="noStrike" spc="-1">
                <a:latin typeface="Times New Roman"/>
              </a:defRPr>
            </a:lvl1pPr>
          </a:lstStyle>
          <a:p>
            <a:r>
              <a:rPr lang="de-DE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54880" y="5247000"/>
            <a:ext cx="2738520" cy="39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defRPr lang="de-DE" sz="1400" b="0" strike="noStrike" spc="-1">
                <a:latin typeface="Times New Roman"/>
              </a:defRPr>
            </a:lvl1pPr>
          </a:lstStyle>
          <a:p>
            <a:pPr algn="ctr"/>
            <a:r>
              <a:rPr lang="de-DE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194880" y="5247000"/>
            <a:ext cx="2012760" cy="39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defRPr lang="de-DE" sz="1400" b="0" strike="noStrike" spc="-1">
                <a:latin typeface="Times New Roman"/>
              </a:defRPr>
            </a:lvl1pPr>
          </a:lstStyle>
          <a:p>
            <a:pPr algn="r"/>
            <a:fld id="{279121F3-F205-417C-BBBF-3C66B63A5368}" type="slidenum">
              <a:rPr lang="de-DE" sz="1400" b="0" strike="noStrike" spc="-1">
                <a:latin typeface="Times New Roman"/>
              </a:rPr>
              <a:t>‹#›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atherine_Part1">
            <a:hlinkClick r:id="" action="ppaction://media"/>
            <a:extLst>
              <a:ext uri="{FF2B5EF4-FFF2-40B4-BE49-F238E27FC236}">
                <a16:creationId xmlns:a16="http://schemas.microsoft.com/office/drawing/2014/main" id="{7B80C95E-6A7A-4989-8FF9-ED49FC7C15B2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633788" y="2346325"/>
            <a:ext cx="1371600" cy="10668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0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0</Words>
  <Application>Microsoft Office PowerPoint</Application>
  <PresentationFormat>Custom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24x16impress</dc:title>
  <dc:subject/>
  <dc:creator>Regina Henschel</dc:creator>
  <dc:description/>
  <cp:lastModifiedBy>Regina Henschel</cp:lastModifiedBy>
  <cp:revision>3</cp:revision>
  <dcterms:created xsi:type="dcterms:W3CDTF">2021-12-11T14:21:58Z</dcterms:created>
  <dcterms:modified xsi:type="dcterms:W3CDTF">2021-12-11T13:28:28Z</dcterms:modified>
  <dc:language>de-DE</dc:language>
</cp:coreProperties>
</file>