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0" r:id="rId1"/>
  </p:sldMasterIdLst>
  <p:notesMasterIdLst>
    <p:notesMasterId r:id="rId3"/>
  </p:notesMasterIdLst>
  <p:handoutMasterIdLst>
    <p:handoutMasterId r:id="rId4"/>
  </p:handoutMasterIdLst>
  <p:sldIdLst>
    <p:sldId id="293" r:id="rId2"/>
  </p:sldIdLst>
  <p:sldSz cx="9144000" cy="6858000" type="screen4x3"/>
  <p:notesSz cx="6797675" cy="9926638"/>
  <p:defaultTextStyle>
    <a:defPPr>
      <a:defRPr lang="en-US"/>
    </a:defPPr>
    <a:lvl1pPr algn="l" defTabSz="5013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501333" indent="162771" algn="l" defTabSz="5013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1004836" indent="327712" algn="l" defTabSz="5013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508339" indent="492652" algn="l" defTabSz="5013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2011842" indent="657593" algn="l" defTabSz="50133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3125191" algn="l" defTabSz="1250076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3750229" algn="l" defTabSz="1250076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4375267" algn="l" defTabSz="1250076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5000305" algn="l" defTabSz="1250076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A5"/>
    <a:srgbClr val="92D050"/>
    <a:srgbClr val="9E0000"/>
    <a:srgbClr val="000000"/>
    <a:srgbClr val="FF8600"/>
    <a:srgbClr val="FFC000"/>
    <a:srgbClr val="FFFFFF"/>
    <a:srgbClr val="FF9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73235" autoAdjust="0"/>
  </p:normalViewPr>
  <p:slideViewPr>
    <p:cSldViewPr snapToGrid="0">
      <p:cViewPr varScale="1">
        <p:scale>
          <a:sx n="68" d="100"/>
          <a:sy n="68" d="100"/>
        </p:scale>
        <p:origin x="-1886" y="-67"/>
      </p:cViewPr>
      <p:guideLst>
        <p:guide orient="horz" pos="2161"/>
        <p:guide pos="2881"/>
      </p:guideLst>
    </p:cSldViewPr>
  </p:slideViewPr>
  <p:outlineViewPr>
    <p:cViewPr>
      <p:scale>
        <a:sx n="33" d="100"/>
        <a:sy n="33" d="100"/>
      </p:scale>
      <p:origin x="0" y="298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-3168" y="-91"/>
      </p:cViewPr>
      <p:guideLst>
        <p:guide orient="horz" pos="3127"/>
        <p:guide pos="2141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3"/>
          </p:nvPr>
        </p:nvSpPr>
        <p:spPr>
          <a:xfrm>
            <a:off x="3850079" y="9427909"/>
            <a:ext cx="2946521" cy="496447"/>
          </a:xfrm>
          <a:prstGeom prst="rect">
            <a:avLst/>
          </a:prstGeom>
        </p:spPr>
        <p:txBody>
          <a:bodyPr vert="horz" lIns="90429" tIns="45214" rIns="90429" bIns="45214" rtlCol="0" anchor="b"/>
          <a:lstStyle>
            <a:lvl1pPr algn="r">
              <a:defRPr sz="1200"/>
            </a:lvl1pPr>
          </a:lstStyle>
          <a:p>
            <a:fld id="{F6393862-0652-47EB-8782-70BA3626E4B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52151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62" y="6"/>
            <a:ext cx="2945444" cy="496448"/>
          </a:xfrm>
          <a:prstGeom prst="rect">
            <a:avLst/>
          </a:prstGeom>
        </p:spPr>
        <p:txBody>
          <a:bodyPr vert="horz" wrap="square" lIns="95543" tIns="47771" rIns="95543" bIns="47771" numCol="1" anchor="t" anchorCtr="0" compatLnSpc="1">
            <a:prstTxWarp prst="textNoShape">
              <a:avLst/>
            </a:prstTxWarp>
          </a:bodyPr>
          <a:lstStyle>
            <a:lvl1pPr algn="r" defTabSz="340972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DD28662-7EFD-4FDC-AE83-EF073DC01800}" type="datetime1">
              <a:rPr lang="en-US"/>
              <a:pPr>
                <a:defRPr/>
              </a:pPr>
              <a:t>1/2/2015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2950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3" tIns="47771" rIns="95543" bIns="47771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560" y="4715103"/>
            <a:ext cx="5438571" cy="4468014"/>
          </a:xfrm>
          <a:prstGeom prst="rect">
            <a:avLst/>
          </a:prstGeom>
        </p:spPr>
        <p:txBody>
          <a:bodyPr vert="horz" wrap="square" lIns="95543" tIns="47771" rIns="95543" bIns="4777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  <a:endParaRPr lang="en-US" noProof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62" y="9427914"/>
            <a:ext cx="2945444" cy="496447"/>
          </a:xfrm>
          <a:prstGeom prst="rect">
            <a:avLst/>
          </a:prstGeom>
        </p:spPr>
        <p:txBody>
          <a:bodyPr vert="horz" wrap="square" lIns="95543" tIns="47771" rIns="95543" bIns="47771" numCol="1" anchor="b" anchorCtr="0" compatLnSpc="1">
            <a:prstTxWarp prst="textNoShape">
              <a:avLst/>
            </a:prstTxWarp>
          </a:bodyPr>
          <a:lstStyle>
            <a:lvl1pPr algn="r" defTabSz="340972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C7BD56D-9B0E-43FE-A18A-606D994E88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614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501333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501333" algn="l" defTabSz="501333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1004836" algn="l" defTabSz="501333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508339" algn="l" defTabSz="501333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2011842" algn="l" defTabSz="501333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517625" algn="l" defTabSz="50352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21149" algn="l" defTabSz="50352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524676" algn="l" defTabSz="50352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028200" algn="l" defTabSz="50352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2950"/>
            <a:ext cx="4959350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AU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7BD56D-9B0E-43FE-A18A-606D994E8820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301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2ABCD-C338-4464-A90A-BDF6F73C5801}" type="datetimeFigureOut">
              <a:rPr lang="en-AU" smtClean="0"/>
              <a:t>02/01/2015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B69F3-7462-4512-87EF-56ADAA61FFD3}" type="slidenum">
              <a:rPr lang="en-AU" smtClean="0"/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102" r:id="rId2"/>
    <p:sldLayoutId id="2147484103" r:id="rId3"/>
    <p:sldLayoutId id="2147484104" r:id="rId4"/>
    <p:sldLayoutId id="2147484105" r:id="rId5"/>
    <p:sldLayoutId id="2147484106" r:id="rId6"/>
    <p:sldLayoutId id="2147484107" r:id="rId7"/>
    <p:sldLayoutId id="2147484108" r:id="rId8"/>
    <p:sldLayoutId id="2147484109" r:id="rId9"/>
    <p:sldLayoutId id="2147484110" r:id="rId10"/>
    <p:sldLayoutId id="2147484111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156906" y="4233360"/>
            <a:ext cx="2286327" cy="179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77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T</a:t>
            </a:r>
            <a:endParaRPr lang="en-US" sz="77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r>
              <a:rPr lang="en-US" sz="2800" b="1" dirty="0" smtClean="0"/>
              <a:t>T</a:t>
            </a:r>
            <a:r>
              <a:rPr lang="en-US" b="1" dirty="0" smtClean="0"/>
              <a:t>an positive</a:t>
            </a:r>
            <a:endParaRPr lang="en-US" b="1" dirty="0"/>
          </a:p>
          <a:p>
            <a:pPr algn="ctr">
              <a:defRPr/>
            </a:pPr>
            <a:r>
              <a:rPr lang="en-US" sz="1100" b="1" dirty="0"/>
              <a:t>( </a:t>
            </a:r>
            <a:r>
              <a:rPr lang="en-US" sz="1100" b="1" dirty="0" smtClean="0"/>
              <a:t>tangent </a:t>
            </a:r>
            <a:r>
              <a:rPr lang="en-US" sz="1100" b="1" dirty="0"/>
              <a:t>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88727" y="4224504"/>
            <a:ext cx="1972773" cy="179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77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C</a:t>
            </a:r>
            <a:endParaRPr lang="en-US" sz="77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r>
              <a:rPr lang="en-US" sz="2800" b="1" dirty="0" smtClean="0"/>
              <a:t>C</a:t>
            </a:r>
            <a:r>
              <a:rPr lang="en-US" b="1" dirty="0" smtClean="0"/>
              <a:t>os positive</a:t>
            </a:r>
            <a:endParaRPr lang="en-US" sz="1100" b="1" dirty="0"/>
          </a:p>
          <a:p>
            <a:pPr algn="ctr">
              <a:defRPr/>
            </a:pPr>
            <a:r>
              <a:rPr lang="en-US" sz="1100" b="1" dirty="0"/>
              <a:t>( </a:t>
            </a:r>
            <a:r>
              <a:rPr lang="en-US" sz="1100" b="1" dirty="0" smtClean="0"/>
              <a:t>cosine )</a:t>
            </a:r>
            <a:endParaRPr lang="en-US" b="1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344654" y="2240841"/>
            <a:ext cx="2522087" cy="1519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77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A</a:t>
            </a:r>
            <a:endParaRPr lang="en-US" sz="77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>
              <a:defRPr/>
            </a:pPr>
            <a:r>
              <a:rPr lang="en-US" sz="2800" b="1" dirty="0" smtClean="0"/>
              <a:t>A</a:t>
            </a:r>
            <a:r>
              <a:rPr lang="en-US" b="1" dirty="0" smtClean="0"/>
              <a:t>ll positive</a:t>
            </a:r>
            <a:endParaRPr lang="en-US" b="1" dirty="0"/>
          </a:p>
          <a:p>
            <a:pPr algn="ctr">
              <a:defRPr/>
            </a:pPr>
            <a:r>
              <a:rPr lang="en-US" sz="1100" b="1" dirty="0" smtClean="0"/>
              <a:t>( </a:t>
            </a:r>
            <a:r>
              <a:rPr lang="en-US" sz="1100" b="1" dirty="0" smtClean="0"/>
              <a:t>sine, cosine and tangent </a:t>
            </a:r>
            <a:r>
              <a:rPr lang="en-US" sz="1100" b="1" dirty="0" smtClean="0"/>
              <a:t>)</a:t>
            </a:r>
            <a:endParaRPr lang="en-US" sz="1100" b="1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13195" y="2224561"/>
            <a:ext cx="2520167" cy="1571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 anchor="ctr"/>
          <a:lstStyle/>
          <a:p>
            <a:pPr algn="ctr">
              <a:defRPr/>
            </a:pPr>
            <a:r>
              <a:rPr lang="en-US" sz="77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Arial" charset="0"/>
              </a:rPr>
              <a:t>S</a:t>
            </a:r>
            <a:endParaRPr lang="en-US" sz="77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  <a:cs typeface="Arial" charset="0"/>
            </a:endParaRPr>
          </a:p>
          <a:p>
            <a:pPr algn="ctr">
              <a:defRPr/>
            </a:pPr>
            <a:r>
              <a:rPr lang="en-US" sz="2800" b="1" dirty="0" smtClean="0"/>
              <a:t>S</a:t>
            </a:r>
            <a:r>
              <a:rPr lang="en-US" b="1" dirty="0" smtClean="0"/>
              <a:t>in positive</a:t>
            </a:r>
            <a:endParaRPr lang="en-US" b="1" dirty="0"/>
          </a:p>
          <a:p>
            <a:pPr algn="ctr">
              <a:defRPr/>
            </a:pPr>
            <a:r>
              <a:rPr lang="en-US" sz="1100" b="1" dirty="0"/>
              <a:t>( </a:t>
            </a:r>
            <a:r>
              <a:rPr lang="en-US" sz="1100" b="1" dirty="0" smtClean="0"/>
              <a:t>sine </a:t>
            </a:r>
            <a:r>
              <a:rPr lang="en-US" sz="1100" b="1" dirty="0"/>
              <a:t>)</a:t>
            </a:r>
          </a:p>
        </p:txBody>
      </p:sp>
      <p:sp>
        <p:nvSpPr>
          <p:cNvPr id="71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3800" cap="none" dirty="0" smtClean="0">
                <a:latin typeface="Arial Black" pitchFamily="34" charset="0"/>
                <a:ea typeface="ＭＳ Ｐゴシック" pitchFamily="34" charset="-128"/>
                <a:cs typeface="Arial Black" pitchFamily="34" charset="0"/>
              </a:rPr>
              <a:t>Quadrants</a:t>
            </a:r>
            <a:endParaRPr lang="en-US" sz="3800" cap="none" dirty="0" smtClean="0">
              <a:latin typeface="Arial Black" pitchFamily="34" charset="0"/>
              <a:ea typeface="ＭＳ Ｐゴシック" pitchFamily="34" charset="-128"/>
              <a:cs typeface="Arial Black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053755" y="4300380"/>
            <a:ext cx="5038415" cy="2629"/>
          </a:xfrm>
          <a:prstGeom prst="line">
            <a:avLst/>
          </a:prstGeom>
          <a:ln w="254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2772020" y="-21029"/>
            <a:ext cx="3603800" cy="0"/>
          </a:xfrm>
          <a:prstGeom prst="line">
            <a:avLst/>
          </a:prstGeom>
          <a:ln w="254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443401" y="2368365"/>
            <a:ext cx="0" cy="36248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72376" y="4129520"/>
            <a:ext cx="41401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85429" y="1551405"/>
            <a:ext cx="1529759" cy="5878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125008" tIns="62504" rIns="125008" bIns="62504">
            <a:spAutoFit/>
          </a:bodyPr>
          <a:lstStyle/>
          <a:p>
            <a:pPr algn="ctr">
              <a:defRPr/>
            </a:pPr>
            <a:r>
              <a:rPr lang="en-US" sz="3000" b="1" dirty="0" smtClean="0">
                <a:latin typeface="+mj-lt"/>
              </a:rPr>
              <a:t>II and III</a:t>
            </a:r>
            <a:endParaRPr lang="en-US" sz="3000" b="1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33421" y="1551405"/>
            <a:ext cx="2049915" cy="5878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125008" tIns="62504" rIns="125008" bIns="62504">
            <a:spAutoFit/>
          </a:bodyPr>
          <a:lstStyle/>
          <a:p>
            <a:pPr algn="ctr">
              <a:defRPr/>
            </a:pPr>
            <a:r>
              <a:rPr lang="en-US" sz="3000" b="1" dirty="0" smtClean="0">
                <a:latin typeface="+mj-lt"/>
              </a:rPr>
              <a:t>I and IV</a:t>
            </a:r>
            <a:endParaRPr lang="en-US" sz="3000" b="1" dirty="0">
              <a:latin typeface="+mj-lt"/>
            </a:endParaRPr>
          </a:p>
        </p:txBody>
      </p:sp>
      <p:sp>
        <p:nvSpPr>
          <p:cNvPr id="7189" name="TextBox 16"/>
          <p:cNvSpPr txBox="1">
            <a:spLocks noChangeArrowheads="1"/>
          </p:cNvSpPr>
          <p:nvPr/>
        </p:nvSpPr>
        <p:spPr bwMode="auto">
          <a:xfrm>
            <a:off x="579658" y="6216626"/>
            <a:ext cx="8165108" cy="40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5008" tIns="62504" rIns="125008" bIns="62504">
            <a:spAutoFit/>
          </a:bodyPr>
          <a:lstStyle/>
          <a:p>
            <a:pPr algn="ctr"/>
            <a:r>
              <a:rPr lang="en-US" dirty="0"/>
              <a:t>Trigonometric functions </a:t>
            </a:r>
            <a:r>
              <a:rPr lang="en-US" dirty="0" smtClean="0"/>
              <a:t>– </a:t>
            </a:r>
            <a:r>
              <a:rPr lang="en-US" b="1" dirty="0" smtClean="0"/>
              <a:t>A</a:t>
            </a:r>
            <a:r>
              <a:rPr lang="en-US" dirty="0" smtClean="0"/>
              <a:t>ll </a:t>
            </a:r>
            <a:r>
              <a:rPr lang="en-US" b="1" dirty="0"/>
              <a:t>S</a:t>
            </a:r>
            <a:r>
              <a:rPr lang="en-US" dirty="0"/>
              <a:t>tations </a:t>
            </a:r>
            <a:r>
              <a:rPr lang="en-US" b="1" dirty="0"/>
              <a:t>T</a:t>
            </a:r>
            <a:r>
              <a:rPr lang="en-US" dirty="0"/>
              <a:t>o </a:t>
            </a:r>
            <a:r>
              <a:rPr lang="en-US" b="1" dirty="0"/>
              <a:t>C</a:t>
            </a:r>
            <a:r>
              <a:rPr lang="en-US" dirty="0"/>
              <a:t>entral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718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</a:spPr>
      <a:bodyPr wrap="square">
        <a:spAutoFit/>
      </a:bodyPr>
      <a:lstStyle>
        <a:defPPr>
          <a:defRPr sz="8000" b="1" dirty="0">
            <a:solidFill>
              <a:srgbClr val="FF0000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7405</TotalTime>
  <Words>43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Quadrants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w7</cp:lastModifiedBy>
  <cp:revision>10</cp:revision>
  <cp:lastPrinted>2014-04-22T12:33:33Z</cp:lastPrinted>
  <dcterms:created xsi:type="dcterms:W3CDTF">2010-06-08T02:51:03Z</dcterms:created>
  <dcterms:modified xsi:type="dcterms:W3CDTF">2015-01-02T06:55:29Z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er">
    <vt:lpwstr>Freedom Team United</vt:lpwstr>
  </property>
  <property fmtid="{D5CDD505-2E9C-101B-9397-08002B2CF9AE}" pid="3" name="Owner">
    <vt:lpwstr>Freedom Team United</vt:lpwstr>
  </property>
  <property fmtid="{D5CDD505-2E9C-101B-9397-08002B2CF9AE}" pid="4" name="Client">
    <vt:lpwstr>Freedom Team United</vt:lpwstr>
  </property>
</Properties>
</file>