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27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9" d="100"/>
          <a:sy n="99" d="100"/>
        </p:scale>
        <p:origin x="-456" y="-350"/>
      </p:cViewPr>
      <p:guideLst>
        <p:guide orient="horz" pos="1814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2C951A-02AB-245E-15E7-003449E7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763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080000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5399999"/>
            <a:ext cx="216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D8B2-34AB-4F04-87AC-876FFCA288FD}" type="datetimeFigureOut">
              <a:rPr lang="de-DE" smtClean="0"/>
              <a:t>03.02.2024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00" y="5399450"/>
            <a:ext cx="485999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60000" y="5399999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55D4-8533-4014-90FE-B5450DAE52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3BC9DA06-92EF-4DAA-2EEF-D537499B909D}"/>
              </a:ext>
            </a:extLst>
          </p:cNvPr>
          <p:cNvSpPr/>
          <p:nvPr/>
        </p:nvSpPr>
        <p:spPr>
          <a:xfrm>
            <a:off x="3100349" y="1647650"/>
            <a:ext cx="1440000" cy="1440000"/>
          </a:xfrm>
          <a:prstGeom prst="hear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>
              <a:rot lat="0" lon="0" rev="2700000"/>
            </a:camera>
            <a:lightRig rig="threePt" dir="t"/>
          </a:scene3d>
          <a:sp3d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Good</a:t>
            </a:r>
          </a:p>
        </p:txBody>
      </p:sp>
      <p:sp>
        <p:nvSpPr>
          <p:cNvPr id="6" name="Heart 5">
            <a:extLst>
              <a:ext uri="{FF2B5EF4-FFF2-40B4-BE49-F238E27FC236}">
                <a16:creationId xmlns:a16="http://schemas.microsoft.com/office/drawing/2014/main" id="{BE309631-2A01-3185-7C9E-3CB7BF6E8018}"/>
              </a:ext>
            </a:extLst>
          </p:cNvPr>
          <p:cNvSpPr/>
          <p:nvPr/>
        </p:nvSpPr>
        <p:spPr>
          <a:xfrm>
            <a:off x="4108718" y="1649555"/>
            <a:ext cx="1440000" cy="1440000"/>
          </a:xfrm>
          <a:prstGeom prst="hear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>
              <a:rot lat="0" lon="0" rev="18900000"/>
            </a:camera>
            <a:lightRig rig="threePt" dir="t"/>
          </a:scene3d>
          <a:sp3d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luck</a:t>
            </a:r>
          </a:p>
        </p:txBody>
      </p:sp>
      <p:sp>
        <p:nvSpPr>
          <p:cNvPr id="7" name="Heart 6">
            <a:extLst>
              <a:ext uri="{FF2B5EF4-FFF2-40B4-BE49-F238E27FC236}">
                <a16:creationId xmlns:a16="http://schemas.microsoft.com/office/drawing/2014/main" id="{6F092F70-8917-54B5-A131-2A352C683A36}"/>
              </a:ext>
            </a:extLst>
          </p:cNvPr>
          <p:cNvSpPr/>
          <p:nvPr/>
        </p:nvSpPr>
        <p:spPr>
          <a:xfrm>
            <a:off x="4109007" y="2657475"/>
            <a:ext cx="1440000" cy="1440000"/>
          </a:xfrm>
          <a:prstGeom prst="hear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>
              <a:rot lat="0" lon="0" rev="13500000"/>
            </a:camera>
            <a:lightRig rig="threePt" dir="t"/>
          </a:scene3d>
          <a:sp3d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you</a:t>
            </a:r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91DCA025-5241-A38C-8804-64284AEEFD6C}"/>
              </a:ext>
            </a:extLst>
          </p:cNvPr>
          <p:cNvSpPr/>
          <p:nvPr/>
        </p:nvSpPr>
        <p:spPr>
          <a:xfrm>
            <a:off x="3059884" y="2602637"/>
            <a:ext cx="1440000" cy="1440000"/>
          </a:xfrm>
          <a:prstGeom prst="hear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>
              <a:rot lat="0" lon="0" rev="7800000"/>
            </a:camera>
            <a:lightRig rig="threePt" dir="t"/>
          </a:scene3d>
          <a:sp3d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to</a:t>
            </a:r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FC47F07-4EF9-45F5-9E90-A4896992D3E3}" vid="{1A5297BD-B327-423B-81D3-91B166F956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2024-02-02T23:08:50Z</dcterms:created>
  <dcterms:modified xsi:type="dcterms:W3CDTF">2024-02-02T23:17:00Z</dcterms:modified>
</cp:coreProperties>
</file>