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B30518A-0A41-4163-8C12-35FF936DF2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81F112C8-5DE2-47B8-B214-AC0AF62730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B5E2F088-4B0E-41AA-BB55-BFD7293F7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6045-7AB9-490E-9EDD-3DE97E64D5C0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1B747710-8EF8-4945-A594-6181BBD47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5899F377-73DB-4CC6-8480-EF11F204F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FD22F-E9B3-4160-BD50-0E8ACD5E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070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E706FE4-7E6C-48E2-841D-1075BBFDB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8D6077DE-78FB-42FB-9CD7-E1F7A885E0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FF309F2-20E9-44F9-8876-EBE5C85F4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6045-7AB9-490E-9EDD-3DE97E64D5C0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9DD9A757-E3BF-41DE-B5E2-F0ED199ED7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C70F03E3-B3ED-4B7F-8A30-5F6C0520F1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FD22F-E9B3-4160-BD50-0E8ACD5E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715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F5B520D3-44EA-4243-8274-CDDA00AB3B6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5C0289F4-7A51-440F-AC26-4CB19A7220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A3F0B8D7-8FB9-4FB9-A652-3BA483A5D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6045-7AB9-490E-9EDD-3DE97E64D5C0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83C43B72-DEC1-4520-800A-0CD2800F95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88B81CB-4993-4B66-B0B3-C9ABAEAE9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FD22F-E9B3-4160-BD50-0E8ACD5E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1018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40DF83D-FBED-4851-969C-6676201D4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B0DC598D-8276-462E-82D2-24E1787219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941A5BA-52A9-4851-9998-435DF2D024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6045-7AB9-490E-9EDD-3DE97E64D5C0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7623D925-F1E5-459E-BEB1-828531DED0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F4EE225-8C57-4242-8CBB-E95D746C4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FD22F-E9B3-4160-BD50-0E8ACD5E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298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8B67E5B-40BE-4DAF-9CBB-9443AF7B9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64CA633-2D18-49EB-8780-A247F24B9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769F4FAE-BE94-46F9-BDA9-762E1E029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6045-7AB9-490E-9EDD-3DE97E64D5C0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4AE7756D-C59D-4FC0-9757-7D5207E44F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64B1EF54-5AF5-4EC2-B318-001099C2B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FD22F-E9B3-4160-BD50-0E8ACD5E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52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C5E5304-FE40-4C19-831F-5122D4DDF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42D8AD4-1E76-40EE-B0E0-28B44C8FE88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A64067A3-3990-4660-A58A-EF2F3E91D7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31311FE3-D9FE-4601-A14C-95F3CDEFD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6045-7AB9-490E-9EDD-3DE97E64D5C0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08A5ED4-D9A4-432E-AFE2-03A946D60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6E5E0AE3-8B06-4E63-9E56-898EA87C68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FD22F-E9B3-4160-BD50-0E8ACD5E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486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2528BA6-1A9E-4AFC-A47F-079063989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BAB92477-BDF8-4D58-A1EA-059E239DE8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5E201BC2-3289-4ABE-9FB8-5C533EA526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DCE2F417-ABD9-456E-945E-B55BE819AE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33931C54-8AA1-4EBE-AEBC-A87EABDEB8D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B961E37B-216A-4618-979B-A83D53193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6045-7AB9-490E-9EDD-3DE97E64D5C0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0E87F3EF-2AE4-4BC7-9494-2A71BFE73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65FA4662-66D0-4503-B6A7-5292736AF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FD22F-E9B3-4160-BD50-0E8ACD5E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807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069890B-D0C8-4C9E-A9BC-BC23EA932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42777871-BCA0-42E5-9A66-BC8EA0C60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6045-7AB9-490E-9EDD-3DE97E64D5C0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F1F516A8-4788-467B-8009-226FD6055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D2B7EEC5-4FC7-44B8-B434-52B9980BF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FD22F-E9B3-4160-BD50-0E8ACD5E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303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15F1A3D-559D-4A0F-B20C-AEA0F4C7A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6045-7AB9-490E-9EDD-3DE97E64D5C0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1DD00EA1-62C3-4FA6-8B9B-D4D470FD1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0CB8FB1E-FD2D-4B09-BAD9-03C9FFA55D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FD22F-E9B3-4160-BD50-0E8ACD5E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980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1983CF1-3722-43FF-9E8D-943E1F709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42989B2E-0A8A-477C-892F-601E9AB5C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E332AFC6-9FBB-470F-949A-596497F79D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E81BAB1B-E101-4577-808A-715A00606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6045-7AB9-490E-9EDD-3DE97E64D5C0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2F697018-36BA-4420-8AB6-60E6B043EC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FF7F9BC7-4354-49DB-B4D7-ADBC4E9F7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FD22F-E9B3-4160-BD50-0E8ACD5E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2937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820A1B0-DAF0-478C-9FEC-8F995E01D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38E39E85-76E9-450A-9474-05C680F395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21B5D69-8A20-44E8-A3DD-792E69FFC4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60AC4271-1E25-4F70-8FD6-EBE97EA5F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576045-7AB9-490E-9EDD-3DE97E64D5C0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1A6A7E65-8B4F-4320-8C6A-BA6C3762F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A178B697-2BD8-4AB7-9C12-B011BFD935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FD22F-E9B3-4160-BD50-0E8ACD5E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84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F1AEBE0D-4882-4FEE-AB46-1030F05274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US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81AE171B-7333-469E-B6C1-CFC7E01DA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880E0383-2BD5-45C7-B359-C1C2C137D8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76045-7AB9-490E-9EDD-3DE97E64D5C0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BD4FD0CF-8F52-4D94-BB4F-810370B7B4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36667E4-9CAE-45C7-BAB8-DF60A0BBC9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9FD22F-E9B3-4160-BD50-0E8ACD5E1E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55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DC8ED9BC-B5EA-4DE3-A632-5535E0A883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err="1">
                <a:hlinkClick r:id="rId2" action="ppaction://hlinksldjump"/>
              </a:rPr>
              <a:t>Jump</a:t>
            </a:r>
            <a:r>
              <a:rPr lang="hu-HU" dirty="0">
                <a:hlinkClick r:id="rId2" action="ppaction://hlinksldjump"/>
              </a:rPr>
              <a:t> </a:t>
            </a:r>
            <a:r>
              <a:rPr lang="hu-HU" dirty="0" err="1">
                <a:hlinkClick r:id="rId2" action="ppaction://hlinksldjump"/>
              </a:rPr>
              <a:t>to</a:t>
            </a:r>
            <a:r>
              <a:rPr lang="hu-HU" dirty="0"/>
              <a:t> </a:t>
            </a:r>
            <a:r>
              <a:rPr lang="hu-HU" dirty="0" err="1">
                <a:hlinkClick r:id="rId2" action="ppaction://hlinksldjump"/>
              </a:rPr>
              <a:t>slide</a:t>
            </a:r>
            <a:r>
              <a:rPr lang="hu-HU" dirty="0">
                <a:hlinkClick r:id="rId2" action="ppaction://hlinksldjump"/>
              </a:rPr>
              <a:t> 2</a:t>
            </a:r>
            <a:endParaRPr lang="en-US" dirty="0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3442BBBE-2677-449C-8991-195428FAAF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340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8A1115DC-C127-4F47-8B0F-4363B57FB4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20DA22A1-EA51-4F4A-808C-75F42CE2E2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298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Szélesvásznú</PresentationFormat>
  <Paragraphs>1</Paragraphs>
  <Slides>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Office-téma</vt:lpstr>
      <vt:lpstr>Jump to slide 2</vt:lpstr>
      <vt:lpstr>PowerPoint-bemutató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Jump to slide 2</dc:title>
  <dc:creator>Angyalföldi Zsolt</dc:creator>
  <cp:lastModifiedBy>Angyalföldi Zsolt</cp:lastModifiedBy>
  <cp:revision>1</cp:revision>
  <dcterms:created xsi:type="dcterms:W3CDTF">2022-09-19T07:49:53Z</dcterms:created>
  <dcterms:modified xsi:type="dcterms:W3CDTF">2022-09-19T07:50:44Z</dcterms:modified>
</cp:coreProperties>
</file>