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media/image1.png" ContentType="image/png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</p:sldIdLst>
  <p:sldSz cx="9144000" cy="6858000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567360"/>
            <a:ext cx="8229240" cy="141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5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935000"/>
            <a:ext cx="8229240" cy="2093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en-US" sz="26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4227840"/>
            <a:ext cx="8229240" cy="2093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en-US" sz="2600" spc="-1" strike="noStrike">
              <a:solidFill>
                <a:srgbClr val="000000"/>
              </a:solidFill>
              <a:latin typeface="Constantia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567360"/>
            <a:ext cx="8229240" cy="141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5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935000"/>
            <a:ext cx="4015800" cy="2093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en-US" sz="26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674240" y="1935000"/>
            <a:ext cx="4015800" cy="2093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en-US" sz="26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457200" y="4227840"/>
            <a:ext cx="4015800" cy="2093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en-US" sz="26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674240" y="4227840"/>
            <a:ext cx="4015800" cy="2093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en-US" sz="2600" spc="-1" strike="noStrike">
              <a:solidFill>
                <a:srgbClr val="000000"/>
              </a:solidFill>
              <a:latin typeface="Constantia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457200" y="567360"/>
            <a:ext cx="8229240" cy="141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5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457200" y="1935000"/>
            <a:ext cx="2649600" cy="2093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en-US" sz="26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body"/>
          </p:nvPr>
        </p:nvSpPr>
        <p:spPr>
          <a:xfrm>
            <a:off x="3239640" y="1935000"/>
            <a:ext cx="2649600" cy="2093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en-US" sz="26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body"/>
          </p:nvPr>
        </p:nvSpPr>
        <p:spPr>
          <a:xfrm>
            <a:off x="6022080" y="1935000"/>
            <a:ext cx="2649600" cy="2093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en-US" sz="26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body"/>
          </p:nvPr>
        </p:nvSpPr>
        <p:spPr>
          <a:xfrm>
            <a:off x="457200" y="4227840"/>
            <a:ext cx="2649600" cy="2093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en-US" sz="26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44" name="PlaceHolder 6"/>
          <p:cNvSpPr>
            <a:spLocks noGrp="1"/>
          </p:cNvSpPr>
          <p:nvPr>
            <p:ph type="body"/>
          </p:nvPr>
        </p:nvSpPr>
        <p:spPr>
          <a:xfrm>
            <a:off x="3239640" y="4227840"/>
            <a:ext cx="2649600" cy="2093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en-US" sz="26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45" name="PlaceHolder 7"/>
          <p:cNvSpPr>
            <a:spLocks noGrp="1"/>
          </p:cNvSpPr>
          <p:nvPr>
            <p:ph type="body"/>
          </p:nvPr>
        </p:nvSpPr>
        <p:spPr>
          <a:xfrm>
            <a:off x="6022080" y="4227840"/>
            <a:ext cx="2649600" cy="2093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en-US" sz="2600" spc="-1" strike="noStrike">
              <a:solidFill>
                <a:srgbClr val="000000"/>
              </a:solidFill>
              <a:latin typeface="Constantia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457200" y="567360"/>
            <a:ext cx="8229240" cy="141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5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subTitle"/>
          </p:nvPr>
        </p:nvSpPr>
        <p:spPr>
          <a:xfrm>
            <a:off x="457200" y="1935000"/>
            <a:ext cx="8229240" cy="4389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457200" y="567360"/>
            <a:ext cx="8229240" cy="141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5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457200" y="1935000"/>
            <a:ext cx="8229240" cy="4389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en-US" sz="2600" spc="-1" strike="noStrike">
              <a:solidFill>
                <a:srgbClr val="000000"/>
              </a:solidFill>
              <a:latin typeface="Constantia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457200" y="567360"/>
            <a:ext cx="8229240" cy="141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5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457200" y="1935000"/>
            <a:ext cx="4015800" cy="4389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en-US" sz="26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4674240" y="1935000"/>
            <a:ext cx="4015800" cy="4389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en-US" sz="2600" spc="-1" strike="noStrike">
              <a:solidFill>
                <a:srgbClr val="000000"/>
              </a:solidFill>
              <a:latin typeface="Constantia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567360"/>
            <a:ext cx="8229240" cy="141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5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subTitle"/>
          </p:nvPr>
        </p:nvSpPr>
        <p:spPr>
          <a:xfrm>
            <a:off x="457200" y="704880"/>
            <a:ext cx="8229240" cy="529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567360"/>
            <a:ext cx="8229240" cy="141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5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457200" y="1935000"/>
            <a:ext cx="4015800" cy="2093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en-US" sz="26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674240" y="1935000"/>
            <a:ext cx="4015800" cy="4389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en-US" sz="26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 type="body"/>
          </p:nvPr>
        </p:nvSpPr>
        <p:spPr>
          <a:xfrm>
            <a:off x="457200" y="4227840"/>
            <a:ext cx="4015800" cy="2093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en-US" sz="2600" spc="-1" strike="noStrike">
              <a:solidFill>
                <a:srgbClr val="000000"/>
              </a:solidFill>
              <a:latin typeface="Constantia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567360"/>
            <a:ext cx="8229240" cy="141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5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457200" y="1935000"/>
            <a:ext cx="8229240" cy="4389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567360"/>
            <a:ext cx="8229240" cy="141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5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935000"/>
            <a:ext cx="4015800" cy="4389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en-US" sz="26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4674240" y="1935000"/>
            <a:ext cx="4015800" cy="2093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en-US" sz="26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4674240" y="4227840"/>
            <a:ext cx="4015800" cy="2093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en-US" sz="2600" spc="-1" strike="noStrike">
              <a:solidFill>
                <a:srgbClr val="000000"/>
              </a:solidFill>
              <a:latin typeface="Constantia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567360"/>
            <a:ext cx="8229240" cy="141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5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457200" y="1935000"/>
            <a:ext cx="4015800" cy="2093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en-US" sz="26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4674240" y="1935000"/>
            <a:ext cx="4015800" cy="2093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en-US" sz="26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457200" y="4227840"/>
            <a:ext cx="8229240" cy="2093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en-US" sz="2600" spc="-1" strike="noStrike">
              <a:solidFill>
                <a:srgbClr val="000000"/>
              </a:solidFill>
              <a:latin typeface="Constantia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57200" y="567360"/>
            <a:ext cx="8229240" cy="141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5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457200" y="1935000"/>
            <a:ext cx="8229240" cy="2093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en-US" sz="26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457200" y="4227840"/>
            <a:ext cx="8229240" cy="2093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en-US" sz="2600" spc="-1" strike="noStrike">
              <a:solidFill>
                <a:srgbClr val="000000"/>
              </a:solidFill>
              <a:latin typeface="Constantia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57200" y="567360"/>
            <a:ext cx="8229240" cy="141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5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457200" y="1935000"/>
            <a:ext cx="4015800" cy="2093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en-US" sz="26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 type="body"/>
          </p:nvPr>
        </p:nvSpPr>
        <p:spPr>
          <a:xfrm>
            <a:off x="4674240" y="1935000"/>
            <a:ext cx="4015800" cy="2093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en-US" sz="26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83" name="PlaceHolder 4"/>
          <p:cNvSpPr>
            <a:spLocks noGrp="1"/>
          </p:cNvSpPr>
          <p:nvPr>
            <p:ph type="body"/>
          </p:nvPr>
        </p:nvSpPr>
        <p:spPr>
          <a:xfrm>
            <a:off x="457200" y="4227840"/>
            <a:ext cx="4015800" cy="2093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en-US" sz="26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84" name="PlaceHolder 5"/>
          <p:cNvSpPr>
            <a:spLocks noGrp="1"/>
          </p:cNvSpPr>
          <p:nvPr>
            <p:ph type="body"/>
          </p:nvPr>
        </p:nvSpPr>
        <p:spPr>
          <a:xfrm>
            <a:off x="4674240" y="4227840"/>
            <a:ext cx="4015800" cy="2093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en-US" sz="2600" spc="-1" strike="noStrike">
              <a:solidFill>
                <a:srgbClr val="000000"/>
              </a:solidFill>
              <a:latin typeface="Constantia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567360"/>
            <a:ext cx="8229240" cy="141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5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457200" y="1935000"/>
            <a:ext cx="2649600" cy="2093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en-US" sz="26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body"/>
          </p:nvPr>
        </p:nvSpPr>
        <p:spPr>
          <a:xfrm>
            <a:off x="3239640" y="1935000"/>
            <a:ext cx="2649600" cy="2093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en-US" sz="26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88" name="PlaceHolder 4"/>
          <p:cNvSpPr>
            <a:spLocks noGrp="1"/>
          </p:cNvSpPr>
          <p:nvPr>
            <p:ph type="body"/>
          </p:nvPr>
        </p:nvSpPr>
        <p:spPr>
          <a:xfrm>
            <a:off x="6022080" y="1935000"/>
            <a:ext cx="2649600" cy="2093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en-US" sz="26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89" name="PlaceHolder 5"/>
          <p:cNvSpPr>
            <a:spLocks noGrp="1"/>
          </p:cNvSpPr>
          <p:nvPr>
            <p:ph type="body"/>
          </p:nvPr>
        </p:nvSpPr>
        <p:spPr>
          <a:xfrm>
            <a:off x="457200" y="4227840"/>
            <a:ext cx="2649600" cy="2093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en-US" sz="26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90" name="PlaceHolder 6"/>
          <p:cNvSpPr>
            <a:spLocks noGrp="1"/>
          </p:cNvSpPr>
          <p:nvPr>
            <p:ph type="body"/>
          </p:nvPr>
        </p:nvSpPr>
        <p:spPr>
          <a:xfrm>
            <a:off x="3239640" y="4227840"/>
            <a:ext cx="2649600" cy="2093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en-US" sz="26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91" name="PlaceHolder 7"/>
          <p:cNvSpPr>
            <a:spLocks noGrp="1"/>
          </p:cNvSpPr>
          <p:nvPr>
            <p:ph type="body"/>
          </p:nvPr>
        </p:nvSpPr>
        <p:spPr>
          <a:xfrm>
            <a:off x="6022080" y="4227840"/>
            <a:ext cx="2649600" cy="2093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en-US" sz="2600" spc="-1" strike="noStrike">
              <a:solidFill>
                <a:srgbClr val="000000"/>
              </a:solidFill>
              <a:latin typeface="Constantia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567360"/>
            <a:ext cx="8229240" cy="141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5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1935000"/>
            <a:ext cx="8229240" cy="4389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en-US" sz="2600" spc="-1" strike="noStrike">
              <a:solidFill>
                <a:srgbClr val="000000"/>
              </a:solidFill>
              <a:latin typeface="Constantia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567360"/>
            <a:ext cx="8229240" cy="141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5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935000"/>
            <a:ext cx="4015800" cy="4389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en-US" sz="26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4240" y="1935000"/>
            <a:ext cx="4015800" cy="4389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en-US" sz="2600" spc="-1" strike="noStrike">
              <a:solidFill>
                <a:srgbClr val="000000"/>
              </a:solidFill>
              <a:latin typeface="Constantia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567360"/>
            <a:ext cx="8229240" cy="141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5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subTitle"/>
          </p:nvPr>
        </p:nvSpPr>
        <p:spPr>
          <a:xfrm>
            <a:off x="457200" y="704880"/>
            <a:ext cx="8229240" cy="529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567360"/>
            <a:ext cx="8229240" cy="141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5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935000"/>
            <a:ext cx="4015800" cy="2093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en-US" sz="26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935000"/>
            <a:ext cx="4015800" cy="4389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en-US" sz="26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4227840"/>
            <a:ext cx="4015800" cy="2093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en-US" sz="2600" spc="-1" strike="noStrike">
              <a:solidFill>
                <a:srgbClr val="000000"/>
              </a:solidFill>
              <a:latin typeface="Constantia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567360"/>
            <a:ext cx="8229240" cy="141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5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935000"/>
            <a:ext cx="4015800" cy="4389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en-US" sz="26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674240" y="1935000"/>
            <a:ext cx="4015800" cy="2093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en-US" sz="26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4674240" y="4227840"/>
            <a:ext cx="4015800" cy="2093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en-US" sz="2600" spc="-1" strike="noStrike">
              <a:solidFill>
                <a:srgbClr val="000000"/>
              </a:solidFill>
              <a:latin typeface="Constantia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567360"/>
            <a:ext cx="8229240" cy="141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5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935000"/>
            <a:ext cx="4015800" cy="2093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en-US" sz="26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674240" y="1935000"/>
            <a:ext cx="4015800" cy="2093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en-US" sz="26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457200" y="4227840"/>
            <a:ext cx="8229240" cy="2093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endParaRPr b="0" lang="en-US" sz="2600" spc="-1" strike="noStrike">
              <a:solidFill>
                <a:srgbClr val="000000"/>
              </a:solidFill>
              <a:latin typeface="Constanti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8090a8"/>
            </a:gs>
            <a:gs pos="100000">
              <a:srgbClr val="1c2639"/>
            </a:gs>
          </a:gsLst>
          <a:path path="circle">
            <a:fillToRect l="50000" t="55000" r="50000" b="45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Freeform 6"/>
          <p:cNvSpPr/>
          <p:nvPr/>
        </p:nvSpPr>
        <p:spPr>
          <a:xfrm>
            <a:off x="-9360" y="-7920"/>
            <a:ext cx="9162720" cy="1041120"/>
          </a:xfrm>
          <a:custGeom>
            <a:avLst/>
            <a:gdLst/>
            <a:ahLst/>
            <a:rect l="l" t="t" r="r" b="b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4f6ea7">
                  <a:alpha val="45098"/>
                </a:srgbClr>
              </a:gs>
              <a:gs pos="100000">
                <a:srgbClr val="b51900">
                  <a:alpha val="55294"/>
                </a:srgbClr>
              </a:gs>
            </a:gsLst>
            <a:lin ang="54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Freeform 7"/>
          <p:cNvSpPr/>
          <p:nvPr/>
        </p:nvSpPr>
        <p:spPr>
          <a:xfrm>
            <a:off x="4381560" y="-7920"/>
            <a:ext cx="4762080" cy="637920"/>
          </a:xfrm>
          <a:custGeom>
            <a:avLst/>
            <a:gdLst/>
            <a:ahLst/>
            <a:rect l="l" t="t" r="r" b="b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20000">
                <a:srgbClr val="5581d1">
                  <a:alpha val="45098"/>
                </a:srgbClr>
              </a:gs>
              <a:gs pos="100000">
                <a:srgbClr val="941400">
                  <a:alpha val="30196"/>
                </a:srgbClr>
              </a:gs>
            </a:gsLst>
            <a:lin ang="162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2" name="Group 1"/>
          <p:cNvGrpSpPr/>
          <p:nvPr/>
        </p:nvGrpSpPr>
        <p:grpSpPr>
          <a:xfrm>
            <a:off x="-29160" y="-15480"/>
            <a:ext cx="9197640" cy="1084680"/>
            <a:chOff x="-29160" y="-15480"/>
            <a:chExt cx="9197640" cy="1084680"/>
          </a:xfrm>
        </p:grpSpPr>
        <p:sp>
          <p:nvSpPr>
            <p:cNvPr id="3" name="Freeform 11"/>
            <p:cNvSpPr/>
            <p:nvPr/>
          </p:nvSpPr>
          <p:spPr>
            <a:xfrm rot="21435600">
              <a:off x="-18720" y="203040"/>
              <a:ext cx="9162720" cy="647280"/>
            </a:xfrm>
            <a:custGeom>
              <a:avLst/>
              <a:gdLst/>
              <a:ahLst/>
              <a:rect l="l" t="t" r="r" b="b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>
              <a:solidFill>
                <a:srgbClr val="9d261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" name="Freeform 12"/>
            <p:cNvSpPr/>
            <p:nvPr/>
          </p:nvSpPr>
          <p:spPr>
            <a:xfrm rot="21435600">
              <a:off x="-14040" y="276120"/>
              <a:ext cx="9175320" cy="528840"/>
            </a:xfrm>
            <a:custGeom>
              <a:avLst/>
              <a:gdLst/>
              <a:ahLst/>
              <a:rect l="l" t="t" r="r" b="b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>
              <a:solidFill>
                <a:srgbClr val="fe863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  <a:noFill/>
          <a:ln w="9360">
            <a:noFill/>
          </a:ln>
        </p:spPr>
        <p:txBody>
          <a:bodyPr lIns="0" rIns="18360" tIns="0" bIns="0" anchor="b">
            <a:normAutofit/>
          </a:bodyPr>
          <a:p>
            <a:pPr algn="r">
              <a:lnSpc>
                <a:spcPct val="100000"/>
              </a:lnSpc>
            </a:pPr>
            <a:r>
              <a:rPr b="1" lang="en-US" sz="5600" spc="-1" strike="noStrike">
                <a:solidFill>
                  <a:srgbClr val="c55b56"/>
                </a:solidFill>
                <a:latin typeface="Calibri"/>
              </a:rPr>
              <a:t>Click to edit Master title style</a:t>
            </a:r>
            <a:endParaRPr b="0" lang="en-US" sz="56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>
              <a:lnSpc>
                <a:spcPct val="100000"/>
              </a:lnSpc>
            </a:pPr>
            <a:fld id="{EA9E2D71-F1B2-407C-8AD1-E00129C03C81}" type="datetime">
              <a:rPr b="0" lang="en-US" sz="1200" spc="-1" strike="noStrike">
                <a:solidFill>
                  <a:srgbClr val="f3e895"/>
                </a:solidFill>
                <a:latin typeface="Arial"/>
              </a:rPr>
              <a:t>6/8/21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ftr"/>
          </p:nvPr>
        </p:nvSpPr>
        <p:spPr>
          <a:xfrm>
            <a:off x="2666880" y="6356520"/>
            <a:ext cx="3352320" cy="36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sldNum"/>
          </p:nvPr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 algn="r">
              <a:lnSpc>
                <a:spcPct val="100000"/>
              </a:lnSpc>
            </a:pPr>
            <a:fld id="{CCDE736D-11C2-43F2-BBA3-89011E1275B6}" type="slidenum">
              <a:rPr b="0" lang="en-US" sz="1200" spc="-1" strike="noStrike">
                <a:solidFill>
                  <a:srgbClr val="f3e895"/>
                </a:solidFill>
                <a:latin typeface="Arial"/>
              </a:rPr>
              <a:t>&lt;szám&gt;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00" spc="-1" strike="noStrike">
                <a:solidFill>
                  <a:srgbClr val="ffffff"/>
                </a:solidFill>
                <a:latin typeface="Constantia"/>
              </a:rPr>
              <a:t>Vázlatszöveg formátumának szerkesztése</a:t>
            </a:r>
            <a:endParaRPr b="0" lang="en-US" sz="2600" spc="-1" strike="noStrike">
              <a:solidFill>
                <a:srgbClr val="ffffff"/>
              </a:solidFill>
              <a:latin typeface="Constantia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100" spc="-1" strike="noStrike">
                <a:solidFill>
                  <a:srgbClr val="ffffff"/>
                </a:solidFill>
                <a:latin typeface="Constantia"/>
              </a:rPr>
              <a:t>Második vázlatszint</a:t>
            </a:r>
            <a:endParaRPr b="0" lang="en-US" sz="2100" spc="-1" strike="noStrike">
              <a:solidFill>
                <a:srgbClr val="ffffff"/>
              </a:solidFill>
              <a:latin typeface="Constantia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ffffff"/>
                </a:solidFill>
                <a:latin typeface="Constantia"/>
              </a:rPr>
              <a:t>Harmadik vázlatszint</a:t>
            </a:r>
            <a:endParaRPr b="0" lang="en-US" sz="2000" spc="-1" strike="noStrike">
              <a:solidFill>
                <a:srgbClr val="ffffff"/>
              </a:solidFill>
              <a:latin typeface="Constantia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ffffff"/>
                </a:solidFill>
                <a:latin typeface="Constantia"/>
              </a:rPr>
              <a:t>Negyedik vázlatszint</a:t>
            </a:r>
            <a:endParaRPr b="0" lang="en-US" sz="2000" spc="-1" strike="noStrike">
              <a:solidFill>
                <a:srgbClr val="ffffff"/>
              </a:solidFill>
              <a:latin typeface="Constantia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ffffff"/>
                </a:solidFill>
                <a:latin typeface="Constantia"/>
              </a:rPr>
              <a:t>Ötödik vázlatszint</a:t>
            </a:r>
            <a:endParaRPr b="0" lang="en-US" sz="2000" spc="-1" strike="noStrike">
              <a:solidFill>
                <a:srgbClr val="ffffff"/>
              </a:solidFill>
              <a:latin typeface="Constantia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ffffff"/>
                </a:solidFill>
                <a:latin typeface="Constantia"/>
              </a:rPr>
              <a:t>Hatodik vázlatszint</a:t>
            </a:r>
            <a:endParaRPr b="0" lang="en-US" sz="2000" spc="-1" strike="noStrike">
              <a:solidFill>
                <a:srgbClr val="ffffff"/>
              </a:solidFill>
              <a:latin typeface="Constantia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ffffff"/>
                </a:solidFill>
                <a:latin typeface="Constantia"/>
              </a:rPr>
              <a:t>Hetedik vázlatszint</a:t>
            </a:r>
            <a:endParaRPr b="0" lang="en-US" sz="2000" spc="-1" strike="noStrike">
              <a:solidFill>
                <a:srgbClr val="ffffff"/>
              </a:solidFill>
              <a:latin typeface="Constantia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Freeform 6"/>
          <p:cNvSpPr/>
          <p:nvPr/>
        </p:nvSpPr>
        <p:spPr>
          <a:xfrm>
            <a:off x="-9360" y="-7920"/>
            <a:ext cx="9162720" cy="1041120"/>
          </a:xfrm>
          <a:custGeom>
            <a:avLst/>
            <a:gdLst/>
            <a:ahLst/>
            <a:rect l="l" t="t" r="r" b="b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4f6ea7">
                  <a:alpha val="45098"/>
                </a:srgbClr>
              </a:gs>
              <a:gs pos="100000">
                <a:srgbClr val="b51900">
                  <a:alpha val="55294"/>
                </a:srgbClr>
              </a:gs>
            </a:gsLst>
            <a:lin ang="54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7" name="Freeform 7"/>
          <p:cNvSpPr/>
          <p:nvPr/>
        </p:nvSpPr>
        <p:spPr>
          <a:xfrm>
            <a:off x="4381560" y="-7920"/>
            <a:ext cx="4762080" cy="637920"/>
          </a:xfrm>
          <a:custGeom>
            <a:avLst/>
            <a:gdLst/>
            <a:ahLst/>
            <a:rect l="l" t="t" r="r" b="b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20000">
                <a:srgbClr val="5581d1">
                  <a:alpha val="45098"/>
                </a:srgbClr>
              </a:gs>
              <a:gs pos="100000">
                <a:srgbClr val="941400">
                  <a:alpha val="30196"/>
                </a:srgbClr>
              </a:gs>
            </a:gsLst>
            <a:lin ang="162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48" name="Group 1"/>
          <p:cNvGrpSpPr/>
          <p:nvPr/>
        </p:nvGrpSpPr>
        <p:grpSpPr>
          <a:xfrm>
            <a:off x="-29160" y="-15480"/>
            <a:ext cx="9197640" cy="1084680"/>
            <a:chOff x="-29160" y="-15480"/>
            <a:chExt cx="9197640" cy="1084680"/>
          </a:xfrm>
        </p:grpSpPr>
        <p:sp>
          <p:nvSpPr>
            <p:cNvPr id="49" name="Freeform 11"/>
            <p:cNvSpPr/>
            <p:nvPr/>
          </p:nvSpPr>
          <p:spPr>
            <a:xfrm rot="21435600">
              <a:off x="-18720" y="203040"/>
              <a:ext cx="9162720" cy="647280"/>
            </a:xfrm>
            <a:custGeom>
              <a:avLst/>
              <a:gdLst/>
              <a:ahLst/>
              <a:rect l="l" t="t" r="r" b="b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>
              <a:solidFill>
                <a:srgbClr val="9d261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0" name="Freeform 12"/>
            <p:cNvSpPr/>
            <p:nvPr/>
          </p:nvSpPr>
          <p:spPr>
            <a:xfrm rot="21435600">
              <a:off x="-14040" y="276120"/>
              <a:ext cx="9175320" cy="528840"/>
            </a:xfrm>
            <a:custGeom>
              <a:avLst/>
              <a:gdLst/>
              <a:ahLst/>
              <a:rect l="l" t="t" r="r" b="b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>
              <a:solidFill>
                <a:srgbClr val="fe863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704880"/>
            <a:ext cx="8229240" cy="1142640"/>
          </a:xfrm>
          <a:prstGeom prst="rect">
            <a:avLst/>
          </a:prstGeom>
          <a:noFill/>
          <a:ln w="9360">
            <a:noFill/>
          </a:ln>
        </p:spPr>
        <p:txBody>
          <a:bodyPr lIns="0" rIns="0" bIns="0" anchor="b">
            <a:noAutofit/>
          </a:bodyPr>
          <a:p>
            <a:pPr>
              <a:lnSpc>
                <a:spcPct val="100000"/>
              </a:lnSpc>
            </a:pPr>
            <a:r>
              <a:rPr b="0" lang="en-US" sz="5000" spc="-1" strike="noStrike">
                <a:solidFill>
                  <a:srgbClr val="575f6d"/>
                </a:solidFill>
                <a:latin typeface="Calibri"/>
              </a:rPr>
              <a:t>Click to edit Master title style</a:t>
            </a:r>
            <a:endParaRPr b="0" lang="en-US" sz="5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457200" y="1935000"/>
            <a:ext cx="8229240" cy="4389120"/>
          </a:xfrm>
          <a:prstGeom prst="rect">
            <a:avLst/>
          </a:prstGeom>
          <a:noFill/>
          <a:ln w="9360">
            <a:noFill/>
          </a:ln>
        </p:spPr>
        <p:txBody>
          <a:bodyPr>
            <a:noAutofit/>
          </a:bodyPr>
          <a:p>
            <a:pPr marL="272880" indent="-272880">
              <a:lnSpc>
                <a:spcPct val="100000"/>
              </a:lnSpc>
              <a:spcBef>
                <a:spcPts val="519"/>
              </a:spcBef>
              <a:buClr>
                <a:srgbClr val="b32c16"/>
              </a:buClr>
              <a:buSzPct val="95000"/>
              <a:buFont typeface="Wingdings 2" charset="2"/>
              <a:buChar char=""/>
            </a:pPr>
            <a:r>
              <a:rPr b="0" lang="en-US" sz="2600" spc="-1" strike="noStrike">
                <a:solidFill>
                  <a:srgbClr val="000000"/>
                </a:solidFill>
                <a:latin typeface="Constantia"/>
              </a:rPr>
              <a:t>Click to edit Master text styles</a:t>
            </a:r>
            <a:endParaRPr b="0" lang="en-US" sz="2600" spc="-1" strike="noStrike">
              <a:solidFill>
                <a:srgbClr val="000000"/>
              </a:solidFill>
              <a:latin typeface="Constantia"/>
            </a:endParaRPr>
          </a:p>
          <a:p>
            <a:pPr lvl="1" marL="639720" indent="-246240">
              <a:lnSpc>
                <a:spcPct val="100000"/>
              </a:lnSpc>
              <a:spcBef>
                <a:spcPts val="479"/>
              </a:spcBef>
              <a:buClr>
                <a:srgbClr val="fe8637"/>
              </a:buClr>
              <a:buSzPct val="85000"/>
              <a:buFont typeface="Wingdings 2" charset="2"/>
              <a:buChar char=""/>
            </a:pPr>
            <a:r>
              <a:rPr b="0" lang="en-US" sz="2400" spc="-1" strike="noStrike">
                <a:solidFill>
                  <a:srgbClr val="000000"/>
                </a:solidFill>
                <a:latin typeface="Constantia"/>
              </a:rPr>
              <a:t>Second level</a:t>
            </a:r>
            <a:endParaRPr b="0" lang="en-US" sz="2400" spc="-1" strike="noStrike">
              <a:solidFill>
                <a:srgbClr val="000000"/>
              </a:solidFill>
              <a:latin typeface="Constantia"/>
            </a:endParaRPr>
          </a:p>
          <a:p>
            <a:pPr lvl="2" marL="914400" indent="-246240">
              <a:lnSpc>
                <a:spcPct val="100000"/>
              </a:lnSpc>
              <a:spcBef>
                <a:spcPts val="420"/>
              </a:spcBef>
              <a:buClr>
                <a:srgbClr val="7598d9"/>
              </a:buClr>
              <a:buSzPct val="70000"/>
              <a:buFont typeface="Wingdings 2" charset="2"/>
              <a:buChar char=""/>
            </a:pPr>
            <a:r>
              <a:rPr b="0" lang="en-US" sz="2100" spc="-1" strike="noStrike">
                <a:solidFill>
                  <a:srgbClr val="000000"/>
                </a:solidFill>
                <a:latin typeface="Constantia"/>
              </a:rPr>
              <a:t>Third level</a:t>
            </a:r>
            <a:endParaRPr b="0" lang="en-US" sz="2100" spc="-1" strike="noStrike">
              <a:solidFill>
                <a:srgbClr val="000000"/>
              </a:solidFill>
              <a:latin typeface="Constantia"/>
            </a:endParaRPr>
          </a:p>
          <a:p>
            <a:pPr lvl="3" marL="1187280" indent="-209520">
              <a:lnSpc>
                <a:spcPct val="100000"/>
              </a:lnSpc>
              <a:spcBef>
                <a:spcPts val="400"/>
              </a:spcBef>
              <a:buClr>
                <a:srgbClr val="b32c16"/>
              </a:buClr>
              <a:buSzPct val="65000"/>
              <a:buFont typeface="Wingdings 2" charset="2"/>
              <a:buChar char=""/>
            </a:pPr>
            <a:r>
              <a:rPr b="0" lang="en-US" sz="2000" spc="-1" strike="noStrike">
                <a:solidFill>
                  <a:srgbClr val="000000"/>
                </a:solidFill>
                <a:latin typeface="Constantia"/>
              </a:rPr>
              <a:t>Fourth level</a:t>
            </a:r>
            <a:endParaRPr b="0" lang="en-US" sz="2000" spc="-1" strike="noStrike">
              <a:solidFill>
                <a:srgbClr val="000000"/>
              </a:solidFill>
              <a:latin typeface="Constantia"/>
            </a:endParaRPr>
          </a:p>
          <a:p>
            <a:pPr lvl="4" marL="1461960" indent="-209520">
              <a:lnSpc>
                <a:spcPct val="100000"/>
              </a:lnSpc>
              <a:spcBef>
                <a:spcPts val="400"/>
              </a:spcBef>
              <a:buClr>
                <a:srgbClr val="f5cd2d"/>
              </a:buClr>
              <a:buSzPct val="65000"/>
              <a:buFont typeface="Wingdings 2" charset="2"/>
              <a:buChar char=""/>
            </a:pPr>
            <a:r>
              <a:rPr b="0" lang="en-US" sz="2000" spc="-1" strike="noStrike">
                <a:solidFill>
                  <a:srgbClr val="000000"/>
                </a:solidFill>
                <a:latin typeface="Constantia"/>
              </a:rPr>
              <a:t>Fifth level</a:t>
            </a:r>
            <a:endParaRPr b="0" lang="en-US" sz="20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>
              <a:lnSpc>
                <a:spcPct val="100000"/>
              </a:lnSpc>
            </a:pPr>
            <a:fld id="{6F805664-CE30-4736-A1F7-347B24769E21}" type="datetime">
              <a:rPr b="0" lang="en-US" sz="1200" spc="-1" strike="noStrike">
                <a:solidFill>
                  <a:srgbClr val="535a68"/>
                </a:solidFill>
                <a:latin typeface="Arial"/>
              </a:rPr>
              <a:t>6/8/21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ftr"/>
          </p:nvPr>
        </p:nvSpPr>
        <p:spPr>
          <a:xfrm>
            <a:off x="2666880" y="6356520"/>
            <a:ext cx="3352320" cy="36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55" name="PlaceHolder 5"/>
          <p:cNvSpPr>
            <a:spLocks noGrp="1"/>
          </p:cNvSpPr>
          <p:nvPr>
            <p:ph type="sldNum"/>
          </p:nvPr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 algn="r">
              <a:lnSpc>
                <a:spcPct val="100000"/>
              </a:lnSpc>
            </a:pPr>
            <a:fld id="{F9447CBE-96D4-4133-9E2C-F816982F36BB}" type="slidenum">
              <a:rPr b="0" lang="en-US" sz="1200" spc="-1" strike="noStrike">
                <a:solidFill>
                  <a:srgbClr val="535a68"/>
                </a:solidFill>
                <a:latin typeface="Arial"/>
              </a:rPr>
              <a:t>&lt;szám&gt;</a:t>
            </a:fld>
            <a:endParaRPr b="0" lang="en-US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533520" y="1143000"/>
            <a:ext cx="7851240" cy="1828440"/>
          </a:xfrm>
          <a:prstGeom prst="rect">
            <a:avLst/>
          </a:prstGeom>
          <a:noFill/>
          <a:ln w="9360">
            <a:noFill/>
          </a:ln>
        </p:spPr>
        <p:txBody>
          <a:bodyPr lIns="0" rIns="18360" tIns="0" bIns="0" anchor="b">
            <a:noAutofit/>
          </a:bodyPr>
          <a:p>
            <a:pPr algn="r">
              <a:lnSpc>
                <a:spcPct val="100000"/>
              </a:lnSpc>
            </a:pPr>
            <a:r>
              <a:rPr b="0" lang="en-US" sz="5600" spc="-1" strike="noStrike">
                <a:solidFill>
                  <a:srgbClr val="c55b56"/>
                </a:solidFill>
                <a:latin typeface="Calibri"/>
              </a:rPr>
              <a:t>Regulation of Cell Volume</a:t>
            </a:r>
            <a:endParaRPr b="0" lang="en-US" sz="56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subTitle"/>
          </p:nvPr>
        </p:nvSpPr>
        <p:spPr>
          <a:xfrm>
            <a:off x="533520" y="3429000"/>
            <a:ext cx="7854480" cy="1752120"/>
          </a:xfrm>
          <a:prstGeom prst="rect">
            <a:avLst/>
          </a:prstGeom>
          <a:noFill/>
          <a:ln w="9360">
            <a:noFill/>
          </a:ln>
        </p:spPr>
        <p:txBody>
          <a:bodyPr lIns="0" rIns="18360">
            <a:noAutofit/>
          </a:bodyPr>
          <a:p>
            <a:pPr algn="r">
              <a:lnSpc>
                <a:spcPct val="100000"/>
              </a:lnSpc>
              <a:spcBef>
                <a:spcPts val="519"/>
              </a:spcBef>
              <a:tabLst>
                <a:tab algn="l" pos="0"/>
              </a:tabLst>
            </a:pPr>
            <a:r>
              <a:rPr b="0" lang="hu-HU" sz="2600" spc="-1" strike="noStrike">
                <a:solidFill>
                  <a:srgbClr val="ffffff"/>
                </a:solidFill>
                <a:latin typeface="Constantia"/>
              </a:rPr>
              <a:t>subtitle</a:t>
            </a:r>
            <a:endParaRPr b="0" lang="en-US" sz="2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457200" y="704880"/>
            <a:ext cx="8229240" cy="1142640"/>
          </a:xfrm>
          <a:prstGeom prst="rect">
            <a:avLst/>
          </a:prstGeom>
          <a:noFill/>
          <a:ln w="9360">
            <a:noFill/>
          </a:ln>
        </p:spPr>
        <p:txBody>
          <a:bodyPr lIns="0" rIns="0" bIns="0" anchor="b">
            <a:noAutofit/>
          </a:bodyPr>
          <a:p>
            <a:pPr>
              <a:lnSpc>
                <a:spcPct val="100000"/>
              </a:lnSpc>
            </a:pPr>
            <a:r>
              <a:rPr b="0" lang="hu-HU" sz="5000" spc="-1" strike="noStrike">
                <a:solidFill>
                  <a:srgbClr val="575f6d"/>
                </a:solidFill>
                <a:latin typeface="Calibri"/>
              </a:rPr>
              <a:t>Normal Title</a:t>
            </a:r>
            <a:endParaRPr b="0" lang="en-US" sz="5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457200" y="1935000"/>
            <a:ext cx="8229240" cy="4389120"/>
          </a:xfrm>
          <a:prstGeom prst="rect">
            <a:avLst/>
          </a:prstGeom>
          <a:noFill/>
          <a:ln w="9360">
            <a:noFill/>
          </a:ln>
        </p:spPr>
        <p:txBody>
          <a:bodyPr>
            <a:noAutofit/>
          </a:bodyPr>
          <a:p>
            <a:endParaRPr b="0" lang="en-US" sz="2600" spc="-1" strike="noStrike">
              <a:solidFill>
                <a:srgbClr val="000000"/>
              </a:solidFill>
              <a:latin typeface="Constanti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Application>LibreOfficeDev/7.2.0.0.alpha1$Windows_X86_64 LibreOffice_project/3b57ebb445df8a2bc3d916ea79f8af45e20e4e62</Application>
  <AppVersion>15.0000</AppVersion>
  <Words>7</Words>
  <Paragraphs>3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2021-06-03T13:16:57Z</dcterms:created>
  <dc:creator/>
  <dc:description/>
  <dc:language>en-US</dc:language>
  <cp:lastModifiedBy/>
  <dcterms:modified xsi:type="dcterms:W3CDTF">2021-06-03T13:17:34Z</dcterms:modified>
  <cp:revision>1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Diavetítés a képernyőre (4:3 oldalarány)</vt:lpwstr>
  </property>
  <property fmtid="{D5CDD505-2E9C-101B-9397-08002B2CF9AE}" pid="3" name="Slides">
    <vt:i4>2</vt:i4>
  </property>
</Properties>
</file>