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6/4/2019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6/4/2019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6/4/2019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6/4/2019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6/4/2019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6/4/2019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6/4/2019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7E7F6-7AF0-4CFE-894B-5A2496B97C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ION Purple Theme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501080-06EF-4890-9F62-169793A0A6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04 June 2019</a:t>
            </a:r>
          </a:p>
        </p:txBody>
      </p:sp>
    </p:spTree>
    <p:extLst>
      <p:ext uri="{BB962C8B-B14F-4D97-AF65-F5344CB8AC3E}">
        <p14:creationId xmlns:p14="http://schemas.microsoft.com/office/powerpoint/2010/main" val="285659020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03650-0B98-43A6-B1C9-D987BD1A6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ION Purple Theme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7AD8E8-1C6C-4E22-9F48-4D7DA8328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Test running in LibreOffice 6.2.4</a:t>
            </a:r>
          </a:p>
          <a:p>
            <a:r>
              <a:rPr lang="en-US" dirty="0"/>
              <a:t>In Windows 7 &amp; Windows 10</a:t>
            </a:r>
          </a:p>
          <a:p>
            <a:r>
              <a:rPr lang="en-US" dirty="0"/>
              <a:t>Save as default in </a:t>
            </a:r>
            <a:r>
              <a:rPr lang="en-US"/>
              <a:t>Office 2016 or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11438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 invX="1"/>
      </p:transition>
    </mc:Choice>
    <mc:Fallback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</TotalTime>
  <Words>28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Ion</vt:lpstr>
      <vt:lpstr>ION Purple Theme</vt:lpstr>
      <vt:lpstr>ION Purple Theme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ION Purple Theme</dc:title>
  <dc:creator>Daniel Yunus</dc:creator>
  <cp:lastModifiedBy>Daniel Yunus</cp:lastModifiedBy>
  <cp:revision>2</cp:revision>
  <dcterms:created xsi:type="dcterms:W3CDTF">2019-06-04T14:23:20Z</dcterms:created>
  <dcterms:modified xsi:type="dcterms:W3CDTF">2019-06-04T14:27:20Z</dcterms:modified>
</cp:coreProperties>
</file>