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5" autoAdjust="0"/>
    <p:restoredTop sz="94660"/>
  </p:normalViewPr>
  <p:slideViewPr>
    <p:cSldViewPr snapToGrid="0">
      <p:cViewPr varScale="1">
        <p:scale>
          <a:sx n="87" d="100"/>
          <a:sy n="87" d="100"/>
        </p:scale>
        <p:origin x="3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973D65D-2581-40D1-A177-0E2F87A08B29}"/>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4F91A08E-A45E-481C-ABF8-BE428668E2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F9F4493E-A08C-4BED-999B-39E6B2EE5A27}"/>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5" name="Élőláb helye 4">
            <a:extLst>
              <a:ext uri="{FF2B5EF4-FFF2-40B4-BE49-F238E27FC236}">
                <a16:creationId xmlns:a16="http://schemas.microsoft.com/office/drawing/2014/main" id="{4867FC09-976D-4348-9A45-75AD704FCC9F}"/>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D3D21B60-253D-4B33-8DEE-EB0E9A177E83}"/>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1271013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FBEC9C9-7E85-4C8A-B493-0E9A4A23B4D3}"/>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6AA22A79-48C2-4D99-B9C3-2FC77040C7B0}"/>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B3658844-BBD1-4C43-941D-B7FC5D43E42D}"/>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5" name="Élőláb helye 4">
            <a:extLst>
              <a:ext uri="{FF2B5EF4-FFF2-40B4-BE49-F238E27FC236}">
                <a16:creationId xmlns:a16="http://schemas.microsoft.com/office/drawing/2014/main" id="{4E3ABB54-9534-4A46-95F0-13CF9DE6CF3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B50477B7-3EB0-4260-9D6D-2A79E9AA0218}"/>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919407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7F9412EC-D306-43DD-885B-6EB205A96639}"/>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28034800-BA1B-458C-8852-3B781908EBAA}"/>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00183476-C87C-410A-A240-AC56DF6AD039}"/>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5" name="Élőláb helye 4">
            <a:extLst>
              <a:ext uri="{FF2B5EF4-FFF2-40B4-BE49-F238E27FC236}">
                <a16:creationId xmlns:a16="http://schemas.microsoft.com/office/drawing/2014/main" id="{A50A871A-B9AE-4BEE-9A3A-B53AFFDAB21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127055A-C62B-434E-BFA5-4E997D6CA011}"/>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2653094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78DA467-FA2C-464B-AE5D-6984DF6A2397}"/>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DE3B8E01-F992-4206-B107-5335A2B375E2}"/>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9CA67A3F-93B6-4198-8360-4F044AF8FF70}"/>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5" name="Élőláb helye 4">
            <a:extLst>
              <a:ext uri="{FF2B5EF4-FFF2-40B4-BE49-F238E27FC236}">
                <a16:creationId xmlns:a16="http://schemas.microsoft.com/office/drawing/2014/main" id="{A1C968A0-0197-4161-B4CB-C81A2CCB9E92}"/>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D7ACC922-719D-4970-A1E9-A6E8E1B3EE93}"/>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3334795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873E16D-855E-4F44-92B0-A086E2F31E47}"/>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B43E0441-B251-429B-9FED-78ED14D6AD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5FF90008-D441-4075-9CB7-53CE415EC057}"/>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5" name="Élőláb helye 4">
            <a:extLst>
              <a:ext uri="{FF2B5EF4-FFF2-40B4-BE49-F238E27FC236}">
                <a16:creationId xmlns:a16="http://schemas.microsoft.com/office/drawing/2014/main" id="{6AC87183-093D-4487-9435-764FB6126734}"/>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02F9E908-1311-433E-892E-7B56AF4B7B63}"/>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1411870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97FDA72-82E1-49B0-ACB6-FDC8F919D6B6}"/>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4EA300E4-7435-4D10-9469-3C104B36EF1D}"/>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11B4509B-17EC-40D3-A6D5-88466C41545F}"/>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C2471441-36B1-4D47-96E9-802335A5BB73}"/>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6" name="Élőláb helye 5">
            <a:extLst>
              <a:ext uri="{FF2B5EF4-FFF2-40B4-BE49-F238E27FC236}">
                <a16:creationId xmlns:a16="http://schemas.microsoft.com/office/drawing/2014/main" id="{0555D4F3-91A6-4824-A2E9-24D136F676A7}"/>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D2457D22-9B24-448D-A10E-83F49AAA273B}"/>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922216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8CFD024-0F0D-481F-94B2-9B1B8821AC9D}"/>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EFF16AAC-B478-4DAD-B0B4-30E0E9069E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1295EAAD-E017-48D0-81F3-ED59E623B31C}"/>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359F65A1-CAC6-475A-B8D3-554F3BD471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AA73C2B0-33FA-4CBB-9872-6863B1137678}"/>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EDD81AE8-F17A-4E82-B11B-C516271BB2DD}"/>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8" name="Élőláb helye 7">
            <a:extLst>
              <a:ext uri="{FF2B5EF4-FFF2-40B4-BE49-F238E27FC236}">
                <a16:creationId xmlns:a16="http://schemas.microsoft.com/office/drawing/2014/main" id="{015C11E7-5066-49DF-8842-7ABE18BA40F3}"/>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ED568985-FC6C-48C7-8C1B-538BA98F209E}"/>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809158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154C273-AF84-4B67-AAAA-5CCAAB65ECAB}"/>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77ED64A0-FDA1-4B13-BA90-FB114BA0FEC4}"/>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4" name="Élőláb helye 3">
            <a:extLst>
              <a:ext uri="{FF2B5EF4-FFF2-40B4-BE49-F238E27FC236}">
                <a16:creationId xmlns:a16="http://schemas.microsoft.com/office/drawing/2014/main" id="{70025167-A2C5-456B-8FFE-E1AA0C42B588}"/>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B8EA3C06-388C-4A48-80BE-41DE46AC6677}"/>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15989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B95F280F-75BE-4EE5-8B07-6AB023470291}"/>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3" name="Élőláb helye 2">
            <a:extLst>
              <a:ext uri="{FF2B5EF4-FFF2-40B4-BE49-F238E27FC236}">
                <a16:creationId xmlns:a16="http://schemas.microsoft.com/office/drawing/2014/main" id="{8BE45142-6480-47E7-A71A-F8526E5DDFE6}"/>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3498379F-3473-400E-B376-76E9493B1D43}"/>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3987339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0B3EAE3-679E-47B1-9A13-2D89A9E5DEF5}"/>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A4C011F3-954B-411B-BC92-8AACC21A63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ADB7F6E2-E11B-4604-AB94-10A385A678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B8371346-13C6-4AE2-8B81-30FA9D353141}"/>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6" name="Élőláb helye 5">
            <a:extLst>
              <a:ext uri="{FF2B5EF4-FFF2-40B4-BE49-F238E27FC236}">
                <a16:creationId xmlns:a16="http://schemas.microsoft.com/office/drawing/2014/main" id="{8D7CFF27-9794-4893-84B5-07826DC32000}"/>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A97CD722-6240-4200-A2DC-4211E005B2F0}"/>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1160467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A22DEBE-97BF-4334-9500-7A0CD6C533D6}"/>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F8A9B12C-DDF7-4BF3-9386-A64E14E962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E020BF5F-D774-4EF6-9B18-215D8E9AFD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77B9E8E2-E6F6-451E-AAA4-BE47787CC8CC}"/>
              </a:ext>
            </a:extLst>
          </p:cNvPr>
          <p:cNvSpPr>
            <a:spLocks noGrp="1"/>
          </p:cNvSpPr>
          <p:nvPr>
            <p:ph type="dt" sz="half" idx="10"/>
          </p:nvPr>
        </p:nvSpPr>
        <p:spPr/>
        <p:txBody>
          <a:bodyPr/>
          <a:lstStyle/>
          <a:p>
            <a:fld id="{D9E8955E-3F51-4E4B-88E4-A358F8F40BF5}" type="datetimeFigureOut">
              <a:rPr lang="hu-HU" smtClean="0"/>
              <a:t>2021.06.02.</a:t>
            </a:fld>
            <a:endParaRPr lang="hu-HU"/>
          </a:p>
        </p:txBody>
      </p:sp>
      <p:sp>
        <p:nvSpPr>
          <p:cNvPr id="6" name="Élőláb helye 5">
            <a:extLst>
              <a:ext uri="{FF2B5EF4-FFF2-40B4-BE49-F238E27FC236}">
                <a16:creationId xmlns:a16="http://schemas.microsoft.com/office/drawing/2014/main" id="{72D353F1-69D4-40E8-92FD-4FF5C9C22884}"/>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C0058C67-B658-4BD8-8C00-F7C69C4B17D4}"/>
              </a:ext>
            </a:extLst>
          </p:cNvPr>
          <p:cNvSpPr>
            <a:spLocks noGrp="1"/>
          </p:cNvSpPr>
          <p:nvPr>
            <p:ph type="sldNum" sz="quarter" idx="12"/>
          </p:nvPr>
        </p:nvSpPr>
        <p:spPr/>
        <p:txBody>
          <a:bodyPr/>
          <a:lstStyle/>
          <a:p>
            <a:fld id="{AD03A0E1-3395-463A-94F8-F6EA97882666}" type="slidenum">
              <a:rPr lang="hu-HU" smtClean="0"/>
              <a:t>‹#›</a:t>
            </a:fld>
            <a:endParaRPr lang="hu-HU"/>
          </a:p>
        </p:txBody>
      </p:sp>
    </p:spTree>
    <p:extLst>
      <p:ext uri="{BB962C8B-B14F-4D97-AF65-F5344CB8AC3E}">
        <p14:creationId xmlns:p14="http://schemas.microsoft.com/office/powerpoint/2010/main" val="1499929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3D2978B4-1781-45D9-87F0-3031912A00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4D1DB62E-6C85-44F8-B444-436B1AF75B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509FC1E0-5A0F-45F7-AE4E-0CABD33AF7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8955E-3F51-4E4B-88E4-A358F8F40BF5}" type="datetimeFigureOut">
              <a:rPr lang="hu-HU" smtClean="0"/>
              <a:t>2021.06.02.</a:t>
            </a:fld>
            <a:endParaRPr lang="hu-HU"/>
          </a:p>
        </p:txBody>
      </p:sp>
      <p:sp>
        <p:nvSpPr>
          <p:cNvPr id="5" name="Élőláb helye 4">
            <a:extLst>
              <a:ext uri="{FF2B5EF4-FFF2-40B4-BE49-F238E27FC236}">
                <a16:creationId xmlns:a16="http://schemas.microsoft.com/office/drawing/2014/main" id="{58DBC27E-E631-422F-A3D2-AAF2675281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9E12B385-E074-4050-9CA7-B43070D386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03A0E1-3395-463A-94F8-F6EA97882666}" type="slidenum">
              <a:rPr lang="hu-HU" smtClean="0"/>
              <a:t>‹#›</a:t>
            </a:fld>
            <a:endParaRPr lang="hu-HU"/>
          </a:p>
        </p:txBody>
      </p:sp>
    </p:spTree>
    <p:extLst>
      <p:ext uri="{BB962C8B-B14F-4D97-AF65-F5344CB8AC3E}">
        <p14:creationId xmlns:p14="http://schemas.microsoft.com/office/powerpoint/2010/main" val="26961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88E679C2-31EF-42F9-9CC4-F7585E17DE44}"/>
              </a:ext>
            </a:extLst>
          </p:cNvPr>
          <p:cNvSpPr>
            <a:spLocks noGrp="1"/>
          </p:cNvSpPr>
          <p:nvPr>
            <p:ph type="title"/>
          </p:nvPr>
        </p:nvSpPr>
        <p:spPr/>
        <p:txBody>
          <a:bodyPr/>
          <a:lstStyle/>
          <a:p>
            <a:r>
              <a:rPr lang="hu-HU" dirty="0"/>
              <a:t>Hanging </a:t>
            </a:r>
            <a:r>
              <a:rPr lang="hu-HU" dirty="0" err="1"/>
              <a:t>indent</a:t>
            </a:r>
            <a:r>
              <a:rPr lang="hu-HU" dirty="0"/>
              <a:t> and </a:t>
            </a:r>
            <a:r>
              <a:rPr lang="hu-HU" dirty="0" err="1"/>
              <a:t>first</a:t>
            </a:r>
            <a:r>
              <a:rPr lang="hu-HU" dirty="0"/>
              <a:t> line </a:t>
            </a:r>
            <a:r>
              <a:rPr lang="hu-HU" dirty="0" err="1"/>
              <a:t>indent</a:t>
            </a:r>
            <a:endParaRPr lang="hu-HU" dirty="0"/>
          </a:p>
        </p:txBody>
      </p:sp>
      <p:sp>
        <p:nvSpPr>
          <p:cNvPr id="5" name="Tartalom helye 4">
            <a:extLst>
              <a:ext uri="{FF2B5EF4-FFF2-40B4-BE49-F238E27FC236}">
                <a16:creationId xmlns:a16="http://schemas.microsoft.com/office/drawing/2014/main" id="{5CA540D2-496E-4B73-8189-363C83A7C829}"/>
              </a:ext>
            </a:extLst>
          </p:cNvPr>
          <p:cNvSpPr>
            <a:spLocks noGrp="1"/>
          </p:cNvSpPr>
          <p:nvPr>
            <p:ph idx="1"/>
          </p:nvPr>
        </p:nvSpPr>
        <p:spPr>
          <a:ln>
            <a:solidFill>
              <a:srgbClr val="FF0000"/>
            </a:solidFill>
          </a:ln>
        </p:spPr>
        <p:txBody>
          <a:bodyPr>
            <a:normAutofit/>
          </a:bodyPr>
          <a:lstStyle/>
          <a:p>
            <a:pPr marL="0" indent="720000">
              <a:lnSpc>
                <a:spcPct val="100000"/>
              </a:lnSpc>
              <a:spcBef>
                <a:spcPts val="0"/>
              </a:spcBef>
              <a:buNone/>
            </a:pPr>
            <a:r>
              <a:rPr lang="hu-HU" noProof="1"/>
              <a:t>Lorem ipsum dolor sit amet, consectetuer adipiscing elit. Maecenas porttitor congue massa. Fusce posuere, magna sed pulvinar ultricies, purus lectus malesuada libero, sit amet commodo magna eros quis urna. First line 2 cm</a:t>
            </a:r>
          </a:p>
          <a:p>
            <a:pPr marL="360000" indent="-720000">
              <a:lnSpc>
                <a:spcPct val="100000"/>
              </a:lnSpc>
              <a:spcBef>
                <a:spcPts val="0"/>
              </a:spcBef>
              <a:buNone/>
            </a:pPr>
            <a:r>
              <a:rPr lang="hu-HU" noProof="1"/>
              <a:t>Nunc viverra imperdiet enim. Fusce est. Vivamus a tellus. Pellentesque habitant morbi tristique senectus et netus et malesuada fames ac turpis egestas. Proin pharetra nonummy pede. Mauris et orci. Hanging 2 cm with 1 cm before text</a:t>
            </a:r>
          </a:p>
          <a:p>
            <a:endParaRPr lang="hu-HU" noProof="1"/>
          </a:p>
        </p:txBody>
      </p:sp>
    </p:spTree>
    <p:extLst>
      <p:ext uri="{BB962C8B-B14F-4D97-AF65-F5344CB8AC3E}">
        <p14:creationId xmlns:p14="http://schemas.microsoft.com/office/powerpoint/2010/main" val="271613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88E679C2-31EF-42F9-9CC4-F7585E17DE44}"/>
              </a:ext>
            </a:extLst>
          </p:cNvPr>
          <p:cNvSpPr>
            <a:spLocks noGrp="1"/>
          </p:cNvSpPr>
          <p:nvPr>
            <p:ph type="title"/>
          </p:nvPr>
        </p:nvSpPr>
        <p:spPr/>
        <p:txBody>
          <a:bodyPr/>
          <a:lstStyle/>
          <a:p>
            <a:r>
              <a:rPr lang="hu-HU" dirty="0"/>
              <a:t>Hanging </a:t>
            </a:r>
            <a:r>
              <a:rPr lang="hu-HU" dirty="0" err="1"/>
              <a:t>indent</a:t>
            </a:r>
            <a:r>
              <a:rPr lang="hu-HU" dirty="0"/>
              <a:t> and </a:t>
            </a:r>
            <a:r>
              <a:rPr lang="hu-HU" dirty="0" err="1"/>
              <a:t>first</a:t>
            </a:r>
            <a:r>
              <a:rPr lang="hu-HU" dirty="0"/>
              <a:t> line </a:t>
            </a:r>
            <a:r>
              <a:rPr lang="hu-HU" dirty="0" err="1"/>
              <a:t>indent</a:t>
            </a:r>
            <a:endParaRPr lang="hu-HU" dirty="0"/>
          </a:p>
        </p:txBody>
      </p:sp>
      <p:sp>
        <p:nvSpPr>
          <p:cNvPr id="5" name="Tartalom helye 4">
            <a:extLst>
              <a:ext uri="{FF2B5EF4-FFF2-40B4-BE49-F238E27FC236}">
                <a16:creationId xmlns:a16="http://schemas.microsoft.com/office/drawing/2014/main" id="{5CA540D2-496E-4B73-8189-363C83A7C829}"/>
              </a:ext>
            </a:extLst>
          </p:cNvPr>
          <p:cNvSpPr>
            <a:spLocks noGrp="1"/>
          </p:cNvSpPr>
          <p:nvPr>
            <p:ph idx="1"/>
          </p:nvPr>
        </p:nvSpPr>
        <p:spPr>
          <a:ln>
            <a:solidFill>
              <a:srgbClr val="FF0000"/>
            </a:solidFill>
          </a:ln>
        </p:spPr>
        <p:txBody>
          <a:bodyPr>
            <a:normAutofit/>
          </a:bodyPr>
          <a:lstStyle/>
          <a:p>
            <a:pPr indent="720000">
              <a:lnSpc>
                <a:spcPct val="100000"/>
              </a:lnSpc>
              <a:spcBef>
                <a:spcPts val="0"/>
              </a:spcBef>
            </a:pPr>
            <a:r>
              <a:rPr lang="hu-HU" noProof="1"/>
              <a:t>Lorem ipsum dolor sit amet, consectetuer adipiscing elit. Maecenas porttitor congue massa. Fusce posuere, magna sed pulvinar ultricies, purus lectus malesuada libero, sit amet commodo magna eros quis urna. First line 2 cm with 0.64 before text</a:t>
            </a:r>
          </a:p>
          <a:p>
            <a:pPr marL="360000" indent="-720000">
              <a:lnSpc>
                <a:spcPct val="100000"/>
              </a:lnSpc>
              <a:spcBef>
                <a:spcPts val="0"/>
              </a:spcBef>
            </a:pPr>
            <a:r>
              <a:rPr lang="hu-HU" noProof="1"/>
              <a:t>Nunc viverra imperdiet enim. Fusce est. Vivamus a tellus. Pellentesque habitant morbi tristique senectus et netus et malesuada fames ac turpis egestas. Proin pharetra nonummy pede. Mauris et orci. Hanging 2 cm with 1 cm before text</a:t>
            </a:r>
          </a:p>
          <a:p>
            <a:endParaRPr lang="hu-HU" noProof="1"/>
          </a:p>
        </p:txBody>
      </p:sp>
    </p:spTree>
    <p:extLst>
      <p:ext uri="{BB962C8B-B14F-4D97-AF65-F5344CB8AC3E}">
        <p14:creationId xmlns:p14="http://schemas.microsoft.com/office/powerpoint/2010/main" val="481187193"/>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182</Words>
  <Application>Microsoft Office PowerPoint</Application>
  <PresentationFormat>Szélesvásznú</PresentationFormat>
  <Paragraphs>6</Paragraphs>
  <Slides>2</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2</vt:i4>
      </vt:variant>
    </vt:vector>
  </HeadingPairs>
  <TitlesOfParts>
    <vt:vector size="6" baseType="lpstr">
      <vt:lpstr>Arial</vt:lpstr>
      <vt:lpstr>Calibri</vt:lpstr>
      <vt:lpstr>Calibri Light</vt:lpstr>
      <vt:lpstr>Office-téma</vt:lpstr>
      <vt:lpstr>Hanging indent and first line indent</vt:lpstr>
      <vt:lpstr>Hanging indent and first line indent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Hanging indent and first line indent</dc:title>
  <dc:creator>Kelemen Gábor 2</dc:creator>
  <cp:lastModifiedBy>Kelemen Gábor 2</cp:lastModifiedBy>
  <cp:revision>4</cp:revision>
  <dcterms:created xsi:type="dcterms:W3CDTF">2021-05-31T13:20:22Z</dcterms:created>
  <dcterms:modified xsi:type="dcterms:W3CDTF">2021-06-02T11:55:49Z</dcterms:modified>
</cp:coreProperties>
</file>