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6" autoAdjust="0"/>
    <p:restoredTop sz="94660"/>
  </p:normalViewPr>
  <p:slideViewPr>
    <p:cSldViewPr snapToGrid="0">
      <p:cViewPr varScale="1">
        <p:scale>
          <a:sx n="81" d="100"/>
          <a:sy n="81" d="100"/>
        </p:scale>
        <p:origin x="62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FBAB61F-6ECD-B13C-4616-EFC2BD9041E8}"/>
              </a:ext>
            </a:extLst>
          </p:cNvPr>
          <p:cNvGrpSpPr/>
          <p:nvPr/>
        </p:nvGrpSpPr>
        <p:grpSpPr>
          <a:xfrm>
            <a:off x="2871311" y="1430655"/>
            <a:ext cx="2898140" cy="2898140"/>
            <a:chOff x="2871311" y="1430655"/>
            <a:chExt cx="2898140" cy="2898140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AB5E48A2-1F96-5159-BBBE-253A507DB4D2}"/>
                </a:ext>
              </a:extLst>
            </p:cNvPr>
            <p:cNvSpPr/>
            <p:nvPr/>
          </p:nvSpPr>
          <p:spPr>
            <a:xfrm>
              <a:off x="2871311" y="1430655"/>
              <a:ext cx="2898140" cy="2898140"/>
            </a:xfrm>
            <a:custGeom>
              <a:avLst/>
              <a:gdLst>
                <a:gd name="connsiteX0" fmla="*/ 0 w 2898140"/>
                <a:gd name="connsiteY0" fmla="*/ 1449070 h 2898140"/>
                <a:gd name="connsiteX1" fmla="*/ 1449070 w 2898140"/>
                <a:gd name="connsiteY1" fmla="*/ 0 h 2898140"/>
                <a:gd name="connsiteX2" fmla="*/ 2898140 w 2898140"/>
                <a:gd name="connsiteY2" fmla="*/ 1449070 h 2898140"/>
                <a:gd name="connsiteX3" fmla="*/ 1449070 w 2898140"/>
                <a:gd name="connsiteY3" fmla="*/ 2898140 h 2898140"/>
                <a:gd name="connsiteX4" fmla="*/ 0 w 2898140"/>
                <a:gd name="connsiteY4" fmla="*/ 1449070 h 2898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140" h="2898140">
                  <a:moveTo>
                    <a:pt x="0" y="1449070"/>
                  </a:moveTo>
                  <a:cubicBezTo>
                    <a:pt x="0" y="648771"/>
                    <a:pt x="648771" y="0"/>
                    <a:pt x="1449070" y="0"/>
                  </a:cubicBezTo>
                  <a:cubicBezTo>
                    <a:pt x="2249369" y="0"/>
                    <a:pt x="2898140" y="648771"/>
                    <a:pt x="2898140" y="1449070"/>
                  </a:cubicBezTo>
                  <a:cubicBezTo>
                    <a:pt x="2898140" y="2249369"/>
                    <a:pt x="2249369" y="2898140"/>
                    <a:pt x="1449070" y="2898140"/>
                  </a:cubicBezTo>
                  <a:cubicBezTo>
                    <a:pt x="648771" y="2898140"/>
                    <a:pt x="0" y="2249369"/>
                    <a:pt x="0" y="144907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15030" tIns="216026" rIns="1115031" bIns="2389633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/>
                <a:t>Text on the back shape</a:t>
              </a: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EC8E8A4-E82D-E80A-7C56-5F3123864366}"/>
                </a:ext>
              </a:extLst>
            </p:cNvPr>
            <p:cNvSpPr/>
            <p:nvPr/>
          </p:nvSpPr>
          <p:spPr>
            <a:xfrm>
              <a:off x="3161125" y="2010283"/>
              <a:ext cx="2318512" cy="2318512"/>
            </a:xfrm>
            <a:custGeom>
              <a:avLst/>
              <a:gdLst>
                <a:gd name="connsiteX0" fmla="*/ 0 w 2318512"/>
                <a:gd name="connsiteY0" fmla="*/ 1159256 h 2318512"/>
                <a:gd name="connsiteX1" fmla="*/ 1159256 w 2318512"/>
                <a:gd name="connsiteY1" fmla="*/ 0 h 2318512"/>
                <a:gd name="connsiteX2" fmla="*/ 2318512 w 2318512"/>
                <a:gd name="connsiteY2" fmla="*/ 1159256 h 2318512"/>
                <a:gd name="connsiteX3" fmla="*/ 1159256 w 2318512"/>
                <a:gd name="connsiteY3" fmla="*/ 2318512 h 2318512"/>
                <a:gd name="connsiteX4" fmla="*/ 0 w 2318512"/>
                <a:gd name="connsiteY4" fmla="*/ 1159256 h 2318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18512" h="2318512">
                  <a:moveTo>
                    <a:pt x="0" y="1159256"/>
                  </a:moveTo>
                  <a:cubicBezTo>
                    <a:pt x="0" y="519017"/>
                    <a:pt x="519017" y="0"/>
                    <a:pt x="1159256" y="0"/>
                  </a:cubicBezTo>
                  <a:cubicBezTo>
                    <a:pt x="1799495" y="0"/>
                    <a:pt x="2318512" y="519017"/>
                    <a:pt x="2318512" y="1159256"/>
                  </a:cubicBezTo>
                  <a:cubicBezTo>
                    <a:pt x="2318512" y="1799495"/>
                    <a:pt x="1799495" y="2318512"/>
                    <a:pt x="1159256" y="2318512"/>
                  </a:cubicBezTo>
                  <a:cubicBezTo>
                    <a:pt x="519017" y="2318512"/>
                    <a:pt x="0" y="1799495"/>
                    <a:pt x="0" y="115925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050717"/>
                <a:satOff val="-275"/>
                <a:lumOff val="654"/>
                <a:alphaOff val="0"/>
              </a:schemeClr>
            </a:fillRef>
            <a:effectRef idx="0">
              <a:schemeClr val="accent5">
                <a:hueOff val="-4050717"/>
                <a:satOff val="-275"/>
                <a:lumOff val="65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5216" tIns="210230" rIns="825217" bIns="183319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/>
                <a:t>middle back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06627D1-119E-3F97-748E-DDEB40738201}"/>
                </a:ext>
              </a:extLst>
            </p:cNvPr>
            <p:cNvSpPr/>
            <p:nvPr/>
          </p:nvSpPr>
          <p:spPr>
            <a:xfrm>
              <a:off x="3450939" y="2589910"/>
              <a:ext cx="1738884" cy="1738884"/>
            </a:xfrm>
            <a:custGeom>
              <a:avLst/>
              <a:gdLst>
                <a:gd name="connsiteX0" fmla="*/ 0 w 1738884"/>
                <a:gd name="connsiteY0" fmla="*/ 869442 h 1738884"/>
                <a:gd name="connsiteX1" fmla="*/ 869442 w 1738884"/>
                <a:gd name="connsiteY1" fmla="*/ 0 h 1738884"/>
                <a:gd name="connsiteX2" fmla="*/ 1738884 w 1738884"/>
                <a:gd name="connsiteY2" fmla="*/ 869442 h 1738884"/>
                <a:gd name="connsiteX3" fmla="*/ 869442 w 1738884"/>
                <a:gd name="connsiteY3" fmla="*/ 1738884 h 1738884"/>
                <a:gd name="connsiteX4" fmla="*/ 0 w 1738884"/>
                <a:gd name="connsiteY4" fmla="*/ 869442 h 173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884" h="1738884">
                  <a:moveTo>
                    <a:pt x="0" y="869442"/>
                  </a:moveTo>
                  <a:cubicBezTo>
                    <a:pt x="0" y="389262"/>
                    <a:pt x="389262" y="0"/>
                    <a:pt x="869442" y="0"/>
                  </a:cubicBezTo>
                  <a:cubicBezTo>
                    <a:pt x="1349622" y="0"/>
                    <a:pt x="1738884" y="389262"/>
                    <a:pt x="1738884" y="869442"/>
                  </a:cubicBezTo>
                  <a:cubicBezTo>
                    <a:pt x="1738884" y="1349622"/>
                    <a:pt x="1349622" y="1738884"/>
                    <a:pt x="869442" y="1738884"/>
                  </a:cubicBezTo>
                  <a:cubicBezTo>
                    <a:pt x="389262" y="1738884"/>
                    <a:pt x="0" y="1349622"/>
                    <a:pt x="0" y="869442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8101434"/>
                <a:satOff val="-551"/>
                <a:lumOff val="1307"/>
                <a:alphaOff val="0"/>
              </a:schemeClr>
            </a:fillRef>
            <a:effectRef idx="0">
              <a:schemeClr val="accent5">
                <a:hueOff val="-8101434"/>
                <a:satOff val="-551"/>
                <a:lumOff val="130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5402" tIns="201537" rIns="535403" bIns="1288339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/>
                <a:t>middle front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F9E5EC9-0621-98C9-C450-D4151A327DAA}"/>
                </a:ext>
              </a:extLst>
            </p:cNvPr>
            <p:cNvSpPr/>
            <p:nvPr/>
          </p:nvSpPr>
          <p:spPr>
            <a:xfrm>
              <a:off x="3740753" y="3169539"/>
              <a:ext cx="1159256" cy="1159256"/>
            </a:xfrm>
            <a:custGeom>
              <a:avLst/>
              <a:gdLst>
                <a:gd name="connsiteX0" fmla="*/ 0 w 1159256"/>
                <a:gd name="connsiteY0" fmla="*/ 579628 h 1159256"/>
                <a:gd name="connsiteX1" fmla="*/ 579628 w 1159256"/>
                <a:gd name="connsiteY1" fmla="*/ 0 h 1159256"/>
                <a:gd name="connsiteX2" fmla="*/ 1159256 w 1159256"/>
                <a:gd name="connsiteY2" fmla="*/ 579628 h 1159256"/>
                <a:gd name="connsiteX3" fmla="*/ 579628 w 1159256"/>
                <a:gd name="connsiteY3" fmla="*/ 1159256 h 1159256"/>
                <a:gd name="connsiteX4" fmla="*/ 0 w 1159256"/>
                <a:gd name="connsiteY4" fmla="*/ 579628 h 1159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9256" h="1159256">
                  <a:moveTo>
                    <a:pt x="0" y="579628"/>
                  </a:moveTo>
                  <a:cubicBezTo>
                    <a:pt x="0" y="259508"/>
                    <a:pt x="259508" y="0"/>
                    <a:pt x="579628" y="0"/>
                  </a:cubicBezTo>
                  <a:cubicBezTo>
                    <a:pt x="899748" y="0"/>
                    <a:pt x="1159256" y="259508"/>
                    <a:pt x="1159256" y="579628"/>
                  </a:cubicBezTo>
                  <a:cubicBezTo>
                    <a:pt x="1159256" y="899748"/>
                    <a:pt x="899748" y="1159256"/>
                    <a:pt x="579628" y="1159256"/>
                  </a:cubicBezTo>
                  <a:cubicBezTo>
                    <a:pt x="259508" y="1159256"/>
                    <a:pt x="0" y="899748"/>
                    <a:pt x="0" y="579628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2152150"/>
                <a:satOff val="-826"/>
                <a:lumOff val="1961"/>
                <a:alphaOff val="0"/>
              </a:schemeClr>
            </a:fillRef>
            <a:effectRef idx="0">
              <a:schemeClr val="accent5">
                <a:hueOff val="-12152150"/>
                <a:satOff val="-826"/>
                <a:lumOff val="196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889" tIns="360934" rIns="240890" bIns="360934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/>
                <a:t>Text on the front shape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14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 Henschel</dc:creator>
  <cp:lastModifiedBy>Regina Henschel</cp:lastModifiedBy>
  <cp:revision>2</cp:revision>
  <dcterms:created xsi:type="dcterms:W3CDTF">2025-06-19T09:40:01Z</dcterms:created>
  <dcterms:modified xsi:type="dcterms:W3CDTF">2025-06-19T10:11:34Z</dcterms:modified>
</cp:coreProperties>
</file>