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2" y="-1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E438F-EFCA-41A7-AEC8-598089AA5471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34F12-ABFC-46F9-9C05-47E6932AC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 animBg="0"/>
        </p:bldSub>
      </p:bldGraphic>
      <p:bldGraphic spid="4" grpId="1" uiExpand="1">
        <p:bldSub>
          <a:bldChart bld="category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Luke Benes</dc:creator>
  <cp:lastModifiedBy>Luke Benes</cp:lastModifiedBy>
  <cp:revision>5</cp:revision>
  <dcterms:created xsi:type="dcterms:W3CDTF">2014-02-24T16:28:26Z</dcterms:created>
  <dcterms:modified xsi:type="dcterms:W3CDTF">2014-02-24T16:48:17Z</dcterms:modified>
</cp:coreProperties>
</file>