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1.png" ContentType="image/png"/>
  <Override PartName="/ppt/media/image2.gif" ContentType="image/gif"/>
  <Override PartName="/ppt/media/image7.png" ContentType="image/png"/>
  <Override PartName="/ppt/media/image3.png" ContentType="image/png"/>
  <Override PartName="/ppt/media/image4.png" ContentType="image/png"/>
  <Override PartName="/ppt/media/image5.gif" ContentType="image/gif"/>
  <Override PartName="/ppt/media/image6.png" ContentType="image/png"/>
  <Override PartName="/ppt/media/image8.gif" ContentType="image/gif"/>
  <Override PartName="/ppt/media/image9.gif" ContentType="image/gif"/>
  <Override PartName="/ppt/media/image10.gif" ContentType="image/gif"/>
  <Override PartName="/ppt/media/image11.gif" ContentType="image/gif"/>
  <Override PartName="/ppt/media/image12.gif" ContentType="image/gif"/>
  <Override PartName="/ppt/media/image13.gif" ContentType="image/gif"/>
  <Override PartName="/ppt/media/image14.gif" ContentType="image/gif"/>
  <Override PartName="/ppt/media/image15.gif" ContentType="image/gif"/>
  <Override PartName="/ppt/media/image16.gif" ContentType="image/gif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48708F8-512C-445E-9C87-2E87D94960A6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gif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gif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gif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gif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gif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gif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gif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gif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gif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69640"/>
          </a:xfrm>
          <a:prstGeom prst="rect">
            <a:avLst/>
          </a:prstGeom>
          <a:ln w="0">
            <a:noFill/>
          </a:ln>
        </p:spPr>
      </p:pic>
      <p:sp>
        <p:nvSpPr>
          <p:cNvPr id="42" name=""/>
          <p:cNvSpPr/>
          <p:nvPr/>
        </p:nvSpPr>
        <p:spPr>
          <a:xfrm>
            <a:off x="180000" y="4500000"/>
            <a:ext cx="5220000" cy="1080000"/>
          </a:xfrm>
          <a:custGeom>
            <a:avLst/>
            <a:gdLst/>
            <a:ahLst/>
            <a:rect l="0" t="0" r="r" b="b"/>
            <a:pathLst>
              <a:path w="145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14000" y="3001"/>
                </a:lnTo>
                <a:lnTo>
                  <a:pt x="14001" y="3001"/>
                </a:lnTo>
                <a:cubicBezTo>
                  <a:pt x="14089" y="3001"/>
                  <a:pt x="14175" y="2978"/>
                  <a:pt x="14251" y="2934"/>
                </a:cubicBezTo>
                <a:cubicBezTo>
                  <a:pt x="14327" y="2890"/>
                  <a:pt x="14390" y="2827"/>
                  <a:pt x="14434" y="2751"/>
                </a:cubicBezTo>
                <a:cubicBezTo>
                  <a:pt x="14478" y="2675"/>
                  <a:pt x="14501" y="2589"/>
                  <a:pt x="14501" y="2501"/>
                </a:cubicBezTo>
                <a:lnTo>
                  <a:pt x="14500" y="500"/>
                </a:lnTo>
                <a:lnTo>
                  <a:pt x="14501" y="500"/>
                </a:lnTo>
                <a:lnTo>
                  <a:pt x="14501" y="500"/>
                </a:lnTo>
                <a:cubicBezTo>
                  <a:pt x="14501" y="412"/>
                  <a:pt x="14478" y="326"/>
                  <a:pt x="14434" y="250"/>
                </a:cubicBezTo>
                <a:cubicBezTo>
                  <a:pt x="14390" y="174"/>
                  <a:pt x="14327" y="111"/>
                  <a:pt x="14251" y="67"/>
                </a:cubicBezTo>
                <a:cubicBezTo>
                  <a:pt x="14175" y="23"/>
                  <a:pt x="14089" y="0"/>
                  <a:pt x="14001" y="0"/>
                </a:cubicBezTo>
                <a:lnTo>
                  <a:pt x="500" y="0"/>
                </a:lnTo>
              </a:path>
            </a:pathLst>
          </a:custGeom>
          <a:solidFill>
            <a:srgbClr val="ab47b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Blue-Moon_1"/>
          <p:cNvSpPr txBox="1"/>
          <p:nvPr/>
        </p:nvSpPr>
        <p:spPr>
          <a:xfrm>
            <a:off x="360000" y="4500000"/>
            <a:ext cx="4680000" cy="1260000"/>
          </a:xfrm>
          <a:prstGeom prst="rect">
            <a:avLst/>
          </a:prstGeom>
        </p:spPr>
        <p:txBody>
          <a:bodyPr wrap="none" lIns="93960" rIns="93960" tIns="51120" bIns="51120" anchor="ctr" anchorCtr="1">
            <a:prstTxWarp prst="textCurveUp">
              <a:avLst>
                <a:gd name="adj" fmla="val 37553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w="18000">
                  <a:solidFill>
                    <a:srgbClr val="800080"/>
                  </a:solidFill>
                  <a:miter/>
                </a:ln>
                <a:solidFill>
                  <a:srgbClr val="5c6bc0"/>
                </a:solidFill>
                <a:effectLst>
                  <a:outerShdw dist="71785" dir="2700000" blurRad="0">
                    <a:srgbClr val="ffbf00"/>
                  </a:outerShdw>
                </a:effectLst>
                <a:latin typeface="Noto Serif"/>
                <a:ea typeface="Noto Serif CJK JP"/>
              </a:rPr>
              <a:t>Goldilocks and the Three Bears</a:t>
            </a:r>
            <a:endParaRPr b="1" lang="en-GB" sz="2400" spc="-1" strike="noStrike">
              <a:ln w="18000">
                <a:solidFill>
                  <a:srgbClr val="800080"/>
                </a:solidFill>
                <a:miter/>
              </a:ln>
              <a:solidFill>
                <a:srgbClr val="5c6bc0"/>
              </a:solidFill>
              <a:effectLst>
                <a:outerShdw dist="71785" dir="2700000" blurRad="0">
                  <a:srgbClr val="ffbf00"/>
                </a:outerShdw>
              </a:effectLst>
              <a:latin typeface="Noto Serif"/>
              <a:ea typeface="Noto Serif CJK JP"/>
            </a:endParaRPr>
          </a:p>
          <a:p>
            <a:pPr>
              <a:lnSpc>
                <a:spcPct val="100000"/>
              </a:lnSpc>
            </a:pPr>
            <a:endParaRPr b="1" lang="en-GB" sz="2400" spc="-1" strike="noStrike">
              <a:ln w="18000">
                <a:solidFill>
                  <a:srgbClr val="800080"/>
                </a:solidFill>
                <a:miter/>
              </a:ln>
              <a:solidFill>
                <a:srgbClr val="5c6bc0"/>
              </a:solidFill>
              <a:effectLst>
                <a:outerShdw dist="71785" dir="2700000" blurRad="0">
                  <a:srgbClr val="ffbf00"/>
                </a:outerShdw>
              </a:effectLst>
              <a:latin typeface="Noto Serif"/>
              <a:ea typeface="Noto Serif CJK JP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sp>
        <p:nvSpPr>
          <p:cNvPr id="68" name=""/>
          <p:cNvSpPr/>
          <p:nvPr/>
        </p:nvSpPr>
        <p:spPr>
          <a:xfrm>
            <a:off x="360000" y="36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Burn_0"/>
          <p:cNvSpPr txBox="1"/>
          <p:nvPr/>
        </p:nvSpPr>
        <p:spPr>
          <a:xfrm>
            <a:off x="540000" y="540000"/>
            <a:ext cx="2520000" cy="90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Porridge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70" name=""/>
          <p:cNvSpPr/>
          <p:nvPr/>
        </p:nvSpPr>
        <p:spPr>
          <a:xfrm>
            <a:off x="6840000" y="432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Shadow-blue"/>
          <p:cNvSpPr txBox="1"/>
          <p:nvPr/>
        </p:nvSpPr>
        <p:spPr>
          <a:xfrm>
            <a:off x="7020000" y="3780000"/>
            <a:ext cx="2340000" cy="144000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  <a:p>
            <a:pPr>
              <a:lnSpc>
                <a:spcPct val="100000"/>
              </a:lnSpc>
            </a:pPr>
            <a:r>
              <a:rPr b="1" lang="zh-CN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粥 </a:t>
            </a:r>
            <a:r>
              <a:rPr b="1" lang="en-GB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(zhōu)</a:t>
            </a: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sp>
        <p:nvSpPr>
          <p:cNvPr id="73" name=""/>
          <p:cNvSpPr/>
          <p:nvPr/>
        </p:nvSpPr>
        <p:spPr>
          <a:xfrm>
            <a:off x="360000" y="36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Burn_1"/>
          <p:cNvSpPr txBox="1"/>
          <p:nvPr/>
        </p:nvSpPr>
        <p:spPr>
          <a:xfrm>
            <a:off x="540000" y="540000"/>
            <a:ext cx="2520000" cy="90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Village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75" name=""/>
          <p:cNvSpPr/>
          <p:nvPr/>
        </p:nvSpPr>
        <p:spPr>
          <a:xfrm>
            <a:off x="5760000" y="4320000"/>
            <a:ext cx="3960000" cy="1080000"/>
          </a:xfrm>
          <a:custGeom>
            <a:avLst/>
            <a:gdLst/>
            <a:ahLst/>
            <a:rect l="0" t="0" r="r" b="b"/>
            <a:pathLst>
              <a:path w="11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10500" y="3001"/>
                </a:lnTo>
                <a:lnTo>
                  <a:pt x="10501" y="3001"/>
                </a:lnTo>
                <a:cubicBezTo>
                  <a:pt x="10589" y="3001"/>
                  <a:pt x="10675" y="2978"/>
                  <a:pt x="10751" y="2934"/>
                </a:cubicBezTo>
                <a:cubicBezTo>
                  <a:pt x="10827" y="2890"/>
                  <a:pt x="10890" y="2827"/>
                  <a:pt x="10934" y="2751"/>
                </a:cubicBezTo>
                <a:cubicBezTo>
                  <a:pt x="10978" y="2675"/>
                  <a:pt x="11001" y="2589"/>
                  <a:pt x="11001" y="2501"/>
                </a:cubicBezTo>
                <a:lnTo>
                  <a:pt x="11001" y="500"/>
                </a:lnTo>
                <a:lnTo>
                  <a:pt x="11001" y="500"/>
                </a:lnTo>
                <a:lnTo>
                  <a:pt x="11001" y="500"/>
                </a:lnTo>
                <a:cubicBezTo>
                  <a:pt x="11001" y="412"/>
                  <a:pt x="10978" y="326"/>
                  <a:pt x="10934" y="250"/>
                </a:cubicBezTo>
                <a:cubicBezTo>
                  <a:pt x="10890" y="174"/>
                  <a:pt x="10827" y="111"/>
                  <a:pt x="10751" y="67"/>
                </a:cubicBezTo>
                <a:cubicBezTo>
                  <a:pt x="10675" y="23"/>
                  <a:pt x="10589" y="0"/>
                  <a:pt x="10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Shadow-blue_0"/>
          <p:cNvSpPr txBox="1"/>
          <p:nvPr/>
        </p:nvSpPr>
        <p:spPr>
          <a:xfrm>
            <a:off x="5940000" y="3420000"/>
            <a:ext cx="3600000" cy="180000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  <a:p>
            <a:pPr>
              <a:lnSpc>
                <a:spcPct val="100000"/>
              </a:lnSpc>
            </a:pPr>
            <a:r>
              <a:rPr b="1" lang="zh-CN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村庄 </a:t>
            </a:r>
            <a:r>
              <a:rPr b="1" lang="en-GB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(cūn zhuāng)</a:t>
            </a: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720" cy="5670000"/>
          </a:xfrm>
          <a:prstGeom prst="rect">
            <a:avLst/>
          </a:prstGeom>
          <a:ln w="0">
            <a:noFill/>
          </a:ln>
        </p:spPr>
      </p:pic>
      <p:sp>
        <p:nvSpPr>
          <p:cNvPr id="78" name=""/>
          <p:cNvSpPr/>
          <p:nvPr/>
        </p:nvSpPr>
        <p:spPr>
          <a:xfrm>
            <a:off x="360000" y="36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Burn_2"/>
          <p:cNvSpPr txBox="1"/>
          <p:nvPr/>
        </p:nvSpPr>
        <p:spPr>
          <a:xfrm>
            <a:off x="540000" y="540000"/>
            <a:ext cx="2520000" cy="90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Forest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80" name=""/>
          <p:cNvSpPr/>
          <p:nvPr/>
        </p:nvSpPr>
        <p:spPr>
          <a:xfrm>
            <a:off x="6840000" y="432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Shadow-blue_1"/>
          <p:cNvSpPr txBox="1"/>
          <p:nvPr/>
        </p:nvSpPr>
        <p:spPr>
          <a:xfrm>
            <a:off x="5969160" y="4050360"/>
            <a:ext cx="3600000" cy="1800000"/>
          </a:xfrm>
          <a:prstGeom prst="rect">
            <a:avLst/>
          </a:prstGeom>
        </p:spPr>
      </p:sp>
      <p:sp>
        <p:nvSpPr>
          <p:cNvPr id="82" name="Shadow-blue_2"/>
          <p:cNvSpPr txBox="1"/>
          <p:nvPr/>
        </p:nvSpPr>
        <p:spPr>
          <a:xfrm>
            <a:off x="6806160" y="3780000"/>
            <a:ext cx="2913840" cy="138132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  <a:p>
            <a:pPr>
              <a:lnSpc>
                <a:spcPct val="100000"/>
              </a:lnSpc>
            </a:pPr>
            <a:r>
              <a:rPr b="1" lang="zh-CN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森林 </a:t>
            </a:r>
            <a:r>
              <a:rPr b="1" lang="en-GB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(sēn lín)</a:t>
            </a: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24480" y="0"/>
            <a:ext cx="10055520" cy="5670000"/>
          </a:xfrm>
          <a:prstGeom prst="rect">
            <a:avLst/>
          </a:prstGeom>
          <a:ln w="0">
            <a:noFill/>
          </a:ln>
        </p:spPr>
      </p:pic>
      <p:sp>
        <p:nvSpPr>
          <p:cNvPr id="84" name=""/>
          <p:cNvSpPr/>
          <p:nvPr/>
        </p:nvSpPr>
        <p:spPr>
          <a:xfrm>
            <a:off x="360000" y="36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Burn_3"/>
          <p:cNvSpPr txBox="1"/>
          <p:nvPr/>
        </p:nvSpPr>
        <p:spPr>
          <a:xfrm>
            <a:off x="540000" y="360000"/>
            <a:ext cx="2520000" cy="90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House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86" name=""/>
          <p:cNvSpPr/>
          <p:nvPr/>
        </p:nvSpPr>
        <p:spPr>
          <a:xfrm>
            <a:off x="6840000" y="432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Shadow-blue_3"/>
          <p:cNvSpPr txBox="1"/>
          <p:nvPr/>
        </p:nvSpPr>
        <p:spPr>
          <a:xfrm>
            <a:off x="7371720" y="449604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zh-CN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房子</a:t>
            </a: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sp>
        <p:nvSpPr>
          <p:cNvPr id="89" name=""/>
          <p:cNvSpPr/>
          <p:nvPr/>
        </p:nvSpPr>
        <p:spPr>
          <a:xfrm>
            <a:off x="360000" y="36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Burn_4"/>
          <p:cNvSpPr txBox="1"/>
          <p:nvPr/>
        </p:nvSpPr>
        <p:spPr>
          <a:xfrm>
            <a:off x="540000" y="360000"/>
            <a:ext cx="2520000" cy="90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Taste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91" name=""/>
          <p:cNvSpPr/>
          <p:nvPr/>
        </p:nvSpPr>
        <p:spPr>
          <a:xfrm>
            <a:off x="6840000" y="432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Shadow-blue_4"/>
          <p:cNvSpPr txBox="1"/>
          <p:nvPr/>
        </p:nvSpPr>
        <p:spPr>
          <a:xfrm>
            <a:off x="4165560" y="239868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93" name="Shadow-blue_5"/>
          <p:cNvSpPr txBox="1"/>
          <p:nvPr/>
        </p:nvSpPr>
        <p:spPr>
          <a:xfrm>
            <a:off x="4165560" y="2398680"/>
            <a:ext cx="1808280" cy="903960"/>
          </a:xfrm>
          <a:prstGeom prst="rect">
            <a:avLst/>
          </a:prstGeom>
        </p:spPr>
      </p:sp>
      <p:sp>
        <p:nvSpPr>
          <p:cNvPr id="94" name="Shadow-blue_6"/>
          <p:cNvSpPr txBox="1"/>
          <p:nvPr/>
        </p:nvSpPr>
        <p:spPr>
          <a:xfrm>
            <a:off x="7371720" y="432000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zh-CN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味道</a:t>
            </a: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0" y="39960"/>
            <a:ext cx="10080000" cy="5630040"/>
          </a:xfrm>
          <a:prstGeom prst="rect">
            <a:avLst/>
          </a:prstGeom>
          <a:ln w="0">
            <a:noFill/>
          </a:ln>
        </p:spPr>
      </p:pic>
      <p:sp>
        <p:nvSpPr>
          <p:cNvPr id="96" name=""/>
          <p:cNvSpPr/>
          <p:nvPr/>
        </p:nvSpPr>
        <p:spPr>
          <a:xfrm>
            <a:off x="360000" y="360000"/>
            <a:ext cx="3960000" cy="1080000"/>
          </a:xfrm>
          <a:custGeom>
            <a:avLst/>
            <a:gdLst/>
            <a:ahLst/>
            <a:rect l="0" t="0" r="r" b="b"/>
            <a:pathLst>
              <a:path w="11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10500" y="3001"/>
                </a:lnTo>
                <a:lnTo>
                  <a:pt x="10501" y="3001"/>
                </a:lnTo>
                <a:cubicBezTo>
                  <a:pt x="10589" y="3001"/>
                  <a:pt x="10675" y="2978"/>
                  <a:pt x="10751" y="2934"/>
                </a:cubicBezTo>
                <a:cubicBezTo>
                  <a:pt x="10827" y="2890"/>
                  <a:pt x="10890" y="2827"/>
                  <a:pt x="10934" y="2751"/>
                </a:cubicBezTo>
                <a:cubicBezTo>
                  <a:pt x="10978" y="2675"/>
                  <a:pt x="11001" y="2589"/>
                  <a:pt x="11001" y="2501"/>
                </a:cubicBezTo>
                <a:lnTo>
                  <a:pt x="11001" y="500"/>
                </a:lnTo>
                <a:lnTo>
                  <a:pt x="11001" y="500"/>
                </a:lnTo>
                <a:lnTo>
                  <a:pt x="11001" y="500"/>
                </a:lnTo>
                <a:cubicBezTo>
                  <a:pt x="11001" y="412"/>
                  <a:pt x="10978" y="326"/>
                  <a:pt x="10934" y="250"/>
                </a:cubicBezTo>
                <a:cubicBezTo>
                  <a:pt x="10890" y="174"/>
                  <a:pt x="10827" y="111"/>
                  <a:pt x="10751" y="67"/>
                </a:cubicBezTo>
                <a:cubicBezTo>
                  <a:pt x="10675" y="23"/>
                  <a:pt x="10589" y="0"/>
                  <a:pt x="10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Burn_5"/>
          <p:cNvSpPr txBox="1"/>
          <p:nvPr/>
        </p:nvSpPr>
        <p:spPr>
          <a:xfrm>
            <a:off x="540000" y="540000"/>
            <a:ext cx="3600000" cy="90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Living Room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98" name=""/>
          <p:cNvSpPr/>
          <p:nvPr/>
        </p:nvSpPr>
        <p:spPr>
          <a:xfrm>
            <a:off x="6840000" y="432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Shadow-blue_7"/>
          <p:cNvSpPr txBox="1"/>
          <p:nvPr/>
        </p:nvSpPr>
        <p:spPr>
          <a:xfrm>
            <a:off x="4165560" y="239868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100" name="Shadow-blue_9"/>
          <p:cNvSpPr txBox="1"/>
          <p:nvPr/>
        </p:nvSpPr>
        <p:spPr>
          <a:xfrm>
            <a:off x="7380000" y="449604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zh-CN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客厅</a:t>
            </a: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720" cy="5670000"/>
          </a:xfrm>
          <a:prstGeom prst="rect">
            <a:avLst/>
          </a:prstGeom>
          <a:ln w="0">
            <a:noFill/>
          </a:ln>
        </p:spPr>
      </p:pic>
      <p:sp>
        <p:nvSpPr>
          <p:cNvPr id="102" name=""/>
          <p:cNvSpPr/>
          <p:nvPr/>
        </p:nvSpPr>
        <p:spPr>
          <a:xfrm>
            <a:off x="360000" y="360000"/>
            <a:ext cx="2520000" cy="1080000"/>
          </a:xfrm>
          <a:custGeom>
            <a:avLst/>
            <a:gdLst/>
            <a:ahLst/>
            <a:rect l="0" t="0" r="r" b="b"/>
            <a:pathLst>
              <a:path w="7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6500" y="3001"/>
                </a:lnTo>
                <a:lnTo>
                  <a:pt x="6501" y="3001"/>
                </a:lnTo>
                <a:cubicBezTo>
                  <a:pt x="6589" y="3001"/>
                  <a:pt x="6675" y="2978"/>
                  <a:pt x="6751" y="2934"/>
                </a:cubicBezTo>
                <a:cubicBezTo>
                  <a:pt x="6827" y="2890"/>
                  <a:pt x="6890" y="2827"/>
                  <a:pt x="6934" y="2751"/>
                </a:cubicBezTo>
                <a:cubicBezTo>
                  <a:pt x="6978" y="2675"/>
                  <a:pt x="7001" y="2589"/>
                  <a:pt x="7001" y="2501"/>
                </a:cubicBezTo>
                <a:lnTo>
                  <a:pt x="7001" y="500"/>
                </a:lnTo>
                <a:lnTo>
                  <a:pt x="7001" y="500"/>
                </a:lnTo>
                <a:lnTo>
                  <a:pt x="7001" y="500"/>
                </a:lnTo>
                <a:cubicBezTo>
                  <a:pt x="7001" y="412"/>
                  <a:pt x="6978" y="326"/>
                  <a:pt x="6934" y="250"/>
                </a:cubicBezTo>
                <a:cubicBezTo>
                  <a:pt x="6890" y="174"/>
                  <a:pt x="6827" y="111"/>
                  <a:pt x="6751" y="67"/>
                </a:cubicBezTo>
                <a:cubicBezTo>
                  <a:pt x="6675" y="23"/>
                  <a:pt x="6589" y="0"/>
                  <a:pt x="6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Burn_6"/>
          <p:cNvSpPr txBox="1"/>
          <p:nvPr/>
        </p:nvSpPr>
        <p:spPr>
          <a:xfrm>
            <a:off x="540000" y="360000"/>
            <a:ext cx="2160000" cy="90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Yell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104" name=""/>
          <p:cNvSpPr/>
          <p:nvPr/>
        </p:nvSpPr>
        <p:spPr>
          <a:xfrm>
            <a:off x="6840000" y="432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Shadow-blue_8"/>
          <p:cNvSpPr txBox="1"/>
          <p:nvPr/>
        </p:nvSpPr>
        <p:spPr>
          <a:xfrm>
            <a:off x="4165560" y="239868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  <a:p>
            <a:pPr>
              <a:lnSpc>
                <a:spcPct val="100000"/>
              </a:lnSpc>
            </a:pP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106" name="Shadow-blue_10"/>
          <p:cNvSpPr txBox="1"/>
          <p:nvPr/>
        </p:nvSpPr>
        <p:spPr>
          <a:xfrm>
            <a:off x="7380000" y="449604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zh-CN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喊</a:t>
            </a: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720" cy="5670000"/>
          </a:xfrm>
          <a:prstGeom prst="rect">
            <a:avLst/>
          </a:prstGeom>
          <a:ln w="0">
            <a:noFill/>
          </a:ln>
        </p:spPr>
      </p:pic>
      <p:sp>
        <p:nvSpPr>
          <p:cNvPr id="108" name=""/>
          <p:cNvSpPr/>
          <p:nvPr/>
        </p:nvSpPr>
        <p:spPr>
          <a:xfrm>
            <a:off x="360000" y="360000"/>
            <a:ext cx="2520000" cy="1080000"/>
          </a:xfrm>
          <a:custGeom>
            <a:avLst/>
            <a:gdLst/>
            <a:ahLst/>
            <a:rect l="0" t="0" r="r" b="b"/>
            <a:pathLst>
              <a:path w="7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6500" y="3001"/>
                </a:lnTo>
                <a:lnTo>
                  <a:pt x="6501" y="3001"/>
                </a:lnTo>
                <a:cubicBezTo>
                  <a:pt x="6589" y="3001"/>
                  <a:pt x="6675" y="2978"/>
                  <a:pt x="6751" y="2934"/>
                </a:cubicBezTo>
                <a:cubicBezTo>
                  <a:pt x="6827" y="2890"/>
                  <a:pt x="6890" y="2827"/>
                  <a:pt x="6934" y="2751"/>
                </a:cubicBezTo>
                <a:cubicBezTo>
                  <a:pt x="6978" y="2675"/>
                  <a:pt x="7001" y="2589"/>
                  <a:pt x="7001" y="2501"/>
                </a:cubicBezTo>
                <a:lnTo>
                  <a:pt x="7001" y="500"/>
                </a:lnTo>
                <a:lnTo>
                  <a:pt x="7001" y="500"/>
                </a:lnTo>
                <a:lnTo>
                  <a:pt x="7001" y="500"/>
                </a:lnTo>
                <a:cubicBezTo>
                  <a:pt x="7001" y="412"/>
                  <a:pt x="6978" y="326"/>
                  <a:pt x="6934" y="250"/>
                </a:cubicBezTo>
                <a:cubicBezTo>
                  <a:pt x="6890" y="174"/>
                  <a:pt x="6827" y="111"/>
                  <a:pt x="6751" y="67"/>
                </a:cubicBezTo>
                <a:cubicBezTo>
                  <a:pt x="6675" y="23"/>
                  <a:pt x="6589" y="0"/>
                  <a:pt x="6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Burn_7"/>
          <p:cNvSpPr txBox="1"/>
          <p:nvPr/>
        </p:nvSpPr>
        <p:spPr>
          <a:xfrm>
            <a:off x="540000" y="360000"/>
            <a:ext cx="2160000" cy="90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Knock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110" name=""/>
          <p:cNvSpPr/>
          <p:nvPr/>
        </p:nvSpPr>
        <p:spPr>
          <a:xfrm>
            <a:off x="6840000" y="432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Shadow-blue_11"/>
          <p:cNvSpPr txBox="1"/>
          <p:nvPr/>
        </p:nvSpPr>
        <p:spPr>
          <a:xfrm>
            <a:off x="7371720" y="432000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zh-CN" sz="2400" spc="-1" strike="noStrike">
                <a:ln cap="rnd" w="28800">
                  <a:solidFill>
                    <a:srgbClr val="3465a4"/>
                  </a:solidFill>
                  <a:round/>
                </a:ln>
                <a:solidFill>
                  <a:srgbClr val="ffffff"/>
                </a:solidFill>
                <a:effectLst>
                  <a:outerShdw dist="36147" dir="2700000" blurRad="0">
                    <a:srgbClr val="2a6099"/>
                  </a:outerShdw>
                </a:effectLst>
                <a:latin typeface="Noto Sans"/>
                <a:ea typeface="MS Gothic"/>
              </a:rPr>
              <a:t>敲</a:t>
            </a:r>
            <a:endParaRPr b="1" lang="en-GB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7200" cy="5670000"/>
          </a:xfrm>
          <a:prstGeom prst="rect">
            <a:avLst/>
          </a:prstGeom>
          <a:ln w="0">
            <a:noFill/>
          </a:ln>
        </p:spPr>
      </p:pic>
      <p:sp>
        <p:nvSpPr>
          <p:cNvPr id="45" name=""/>
          <p:cNvSpPr/>
          <p:nvPr/>
        </p:nvSpPr>
        <p:spPr>
          <a:xfrm>
            <a:off x="180360" y="180360"/>
            <a:ext cx="3240000" cy="1080000"/>
          </a:xfrm>
          <a:custGeom>
            <a:avLst/>
            <a:gdLst/>
            <a:ahLst/>
            <a:rect l="0" t="0" r="r" b="b"/>
            <a:pathLst>
              <a:path w="9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8500" y="3001"/>
                </a:lnTo>
                <a:lnTo>
                  <a:pt x="8501" y="3001"/>
                </a:lnTo>
                <a:cubicBezTo>
                  <a:pt x="8589" y="3001"/>
                  <a:pt x="8675" y="2978"/>
                  <a:pt x="8751" y="2934"/>
                </a:cubicBezTo>
                <a:cubicBezTo>
                  <a:pt x="8827" y="2890"/>
                  <a:pt x="8890" y="2827"/>
                  <a:pt x="8934" y="2751"/>
                </a:cubicBezTo>
                <a:cubicBezTo>
                  <a:pt x="8978" y="2675"/>
                  <a:pt x="9001" y="2589"/>
                  <a:pt x="9001" y="2501"/>
                </a:cubicBezTo>
                <a:lnTo>
                  <a:pt x="9001" y="500"/>
                </a:lnTo>
                <a:lnTo>
                  <a:pt x="9001" y="500"/>
                </a:lnTo>
                <a:lnTo>
                  <a:pt x="9001" y="500"/>
                </a:lnTo>
                <a:cubicBezTo>
                  <a:pt x="9001" y="412"/>
                  <a:pt x="8978" y="326"/>
                  <a:pt x="8934" y="250"/>
                </a:cubicBezTo>
                <a:cubicBezTo>
                  <a:pt x="8890" y="174"/>
                  <a:pt x="8827" y="111"/>
                  <a:pt x="8751" y="67"/>
                </a:cubicBezTo>
                <a:cubicBezTo>
                  <a:pt x="8675" y="23"/>
                  <a:pt x="8589" y="0"/>
                  <a:pt x="8501" y="0"/>
                </a:cubicBezTo>
                <a:lnTo>
                  <a:pt x="500" y="0"/>
                </a:lnTo>
              </a:path>
            </a:pathLst>
          </a:custGeom>
          <a:solidFill>
            <a:srgbClr val="ab47b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Blue-Moon_2"/>
          <p:cNvSpPr txBox="1"/>
          <p:nvPr/>
        </p:nvSpPr>
        <p:spPr>
          <a:xfrm>
            <a:off x="385560" y="180000"/>
            <a:ext cx="2880000" cy="1260000"/>
          </a:xfrm>
          <a:prstGeom prst="rect">
            <a:avLst/>
          </a:prstGeom>
        </p:spPr>
        <p:txBody>
          <a:bodyPr wrap="none" lIns="93960" rIns="93960" tIns="51120" bIns="51120" anchor="ctr" anchorCtr="1">
            <a:prstTxWarp prst="textCurveUp">
              <a:avLst>
                <a:gd name="adj" fmla="val 37553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w="18000">
                  <a:solidFill>
                    <a:srgbClr val="800080"/>
                  </a:solidFill>
                  <a:miter/>
                </a:ln>
                <a:solidFill>
                  <a:srgbClr val="5c6bc0"/>
                </a:solidFill>
                <a:effectLst>
                  <a:outerShdw dist="71785" dir="2700000" blurRad="0">
                    <a:srgbClr val="ffbf00"/>
                  </a:outerShdw>
                </a:effectLst>
                <a:latin typeface="Noto Serif"/>
                <a:ea typeface="Noto Serif CJK JP"/>
              </a:rPr>
              <a:t>English Song</a:t>
            </a:r>
            <a:endParaRPr b="1" lang="en-GB" sz="2400" spc="-1" strike="noStrike">
              <a:ln w="18000">
                <a:solidFill>
                  <a:srgbClr val="800080"/>
                </a:solidFill>
                <a:miter/>
              </a:ln>
              <a:solidFill>
                <a:srgbClr val="5c6bc0"/>
              </a:solidFill>
              <a:effectLst>
                <a:outerShdw dist="71785" dir="2700000" blurRad="0">
                  <a:srgbClr val="ffbf00"/>
                </a:outerShdw>
              </a:effectLst>
              <a:latin typeface="Noto Serif"/>
              <a:ea typeface="Noto Serif CJK JP"/>
            </a:endParaRPr>
          </a:p>
          <a:p>
            <a:pPr>
              <a:lnSpc>
                <a:spcPct val="100000"/>
              </a:lnSpc>
            </a:pPr>
            <a:endParaRPr b="1" lang="en-GB" sz="2400" spc="-1" strike="noStrike">
              <a:ln w="18000">
                <a:solidFill>
                  <a:srgbClr val="800080"/>
                </a:solidFill>
                <a:miter/>
              </a:ln>
              <a:solidFill>
                <a:srgbClr val="5c6bc0"/>
              </a:solidFill>
              <a:effectLst>
                <a:outerShdw dist="71785" dir="2700000" blurRad="0">
                  <a:srgbClr val="ffbf00"/>
                </a:outerShdw>
              </a:effectLst>
              <a:latin typeface="Noto Serif"/>
              <a:ea typeface="Noto Serif CJK JP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sp>
        <p:nvSpPr>
          <p:cNvPr id="48" name=""/>
          <p:cNvSpPr/>
          <p:nvPr/>
        </p:nvSpPr>
        <p:spPr>
          <a:xfrm>
            <a:off x="360000" y="3960000"/>
            <a:ext cx="9360000" cy="1440000"/>
          </a:xfrm>
          <a:custGeom>
            <a:avLst/>
            <a:gdLst/>
            <a:ahLst/>
            <a:rect l="0" t="0" r="r" b="b"/>
            <a:pathLst>
              <a:path w="26002" h="4002">
                <a:moveTo>
                  <a:pt x="666" y="0"/>
                </a:moveTo>
                <a:lnTo>
                  <a:pt x="667" y="0"/>
                </a:lnTo>
                <a:cubicBezTo>
                  <a:pt x="550" y="0"/>
                  <a:pt x="435" y="31"/>
                  <a:pt x="333" y="89"/>
                </a:cubicBezTo>
                <a:cubicBezTo>
                  <a:pt x="232" y="148"/>
                  <a:pt x="148" y="232"/>
                  <a:pt x="89" y="333"/>
                </a:cubicBezTo>
                <a:cubicBezTo>
                  <a:pt x="31" y="435"/>
                  <a:pt x="0" y="550"/>
                  <a:pt x="0" y="667"/>
                </a:cubicBezTo>
                <a:lnTo>
                  <a:pt x="0" y="3334"/>
                </a:lnTo>
                <a:lnTo>
                  <a:pt x="0" y="3334"/>
                </a:lnTo>
                <a:cubicBezTo>
                  <a:pt x="0" y="3451"/>
                  <a:pt x="31" y="3566"/>
                  <a:pt x="89" y="3668"/>
                </a:cubicBezTo>
                <a:cubicBezTo>
                  <a:pt x="148" y="3769"/>
                  <a:pt x="232" y="3853"/>
                  <a:pt x="333" y="3912"/>
                </a:cubicBezTo>
                <a:cubicBezTo>
                  <a:pt x="435" y="3970"/>
                  <a:pt x="550" y="4001"/>
                  <a:pt x="667" y="4001"/>
                </a:cubicBezTo>
                <a:lnTo>
                  <a:pt x="25334" y="4000"/>
                </a:lnTo>
                <a:lnTo>
                  <a:pt x="25334" y="4001"/>
                </a:lnTo>
                <a:cubicBezTo>
                  <a:pt x="25451" y="4001"/>
                  <a:pt x="25566" y="3970"/>
                  <a:pt x="25668" y="3912"/>
                </a:cubicBezTo>
                <a:cubicBezTo>
                  <a:pt x="25769" y="3853"/>
                  <a:pt x="25853" y="3769"/>
                  <a:pt x="25912" y="3668"/>
                </a:cubicBezTo>
                <a:cubicBezTo>
                  <a:pt x="25970" y="3566"/>
                  <a:pt x="26001" y="3451"/>
                  <a:pt x="26001" y="3334"/>
                </a:cubicBezTo>
                <a:lnTo>
                  <a:pt x="26001" y="666"/>
                </a:lnTo>
                <a:lnTo>
                  <a:pt x="26001" y="667"/>
                </a:lnTo>
                <a:lnTo>
                  <a:pt x="26001" y="667"/>
                </a:lnTo>
                <a:cubicBezTo>
                  <a:pt x="26001" y="550"/>
                  <a:pt x="25970" y="435"/>
                  <a:pt x="25912" y="333"/>
                </a:cubicBezTo>
                <a:cubicBezTo>
                  <a:pt x="25853" y="232"/>
                  <a:pt x="25769" y="148"/>
                  <a:pt x="25668" y="89"/>
                </a:cubicBezTo>
                <a:cubicBezTo>
                  <a:pt x="25566" y="31"/>
                  <a:pt x="25451" y="0"/>
                  <a:pt x="25334" y="0"/>
                </a:cubicBezTo>
                <a:lnTo>
                  <a:pt x="666" y="0"/>
                </a:lnTo>
              </a:path>
            </a:pathLst>
          </a:custGeom>
          <a:solidFill>
            <a:srgbClr val="ba68c8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"/>
          <p:cNvSpPr txBox="1"/>
          <p:nvPr/>
        </p:nvSpPr>
        <p:spPr>
          <a:xfrm>
            <a:off x="540000" y="3960000"/>
            <a:ext cx="9000000" cy="145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GB" sz="3200" spc="-1" strike="noStrike">
                <a:solidFill>
                  <a:srgbClr val="3d5afe"/>
                </a:solidFill>
                <a:latin typeface="Arial"/>
              </a:rPr>
              <a:t>We are now going to listen to a song in English. </a:t>
            </a:r>
            <a:endParaRPr b="0" lang="en-GB" sz="3200" spc="-1" strike="noStrike">
              <a:latin typeface="Arial"/>
            </a:endParaRPr>
          </a:p>
          <a:p>
            <a:pPr algn="ctr"/>
            <a:r>
              <a:rPr b="1" lang="en-GB" sz="3200" spc="-1" strike="noStrike">
                <a:solidFill>
                  <a:srgbClr val="3d5afe"/>
                </a:solidFill>
                <a:latin typeface="Arial"/>
              </a:rPr>
              <a:t>Please listen and enjoy.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sp>
        <p:nvSpPr>
          <p:cNvPr id="51" name=""/>
          <p:cNvSpPr/>
          <p:nvPr/>
        </p:nvSpPr>
        <p:spPr>
          <a:xfrm>
            <a:off x="360000" y="3960000"/>
            <a:ext cx="9360000" cy="1440000"/>
          </a:xfrm>
          <a:custGeom>
            <a:avLst/>
            <a:gdLst/>
            <a:ahLst/>
            <a:rect l="0" t="0" r="r" b="b"/>
            <a:pathLst>
              <a:path w="26002" h="4002">
                <a:moveTo>
                  <a:pt x="666" y="0"/>
                </a:moveTo>
                <a:lnTo>
                  <a:pt x="667" y="0"/>
                </a:lnTo>
                <a:cubicBezTo>
                  <a:pt x="550" y="0"/>
                  <a:pt x="435" y="31"/>
                  <a:pt x="333" y="89"/>
                </a:cubicBezTo>
                <a:cubicBezTo>
                  <a:pt x="232" y="148"/>
                  <a:pt x="148" y="232"/>
                  <a:pt x="89" y="333"/>
                </a:cubicBezTo>
                <a:cubicBezTo>
                  <a:pt x="31" y="435"/>
                  <a:pt x="0" y="550"/>
                  <a:pt x="0" y="667"/>
                </a:cubicBezTo>
                <a:lnTo>
                  <a:pt x="0" y="3334"/>
                </a:lnTo>
                <a:lnTo>
                  <a:pt x="0" y="3334"/>
                </a:lnTo>
                <a:cubicBezTo>
                  <a:pt x="0" y="3451"/>
                  <a:pt x="31" y="3566"/>
                  <a:pt x="89" y="3668"/>
                </a:cubicBezTo>
                <a:cubicBezTo>
                  <a:pt x="148" y="3769"/>
                  <a:pt x="232" y="3853"/>
                  <a:pt x="333" y="3912"/>
                </a:cubicBezTo>
                <a:cubicBezTo>
                  <a:pt x="435" y="3970"/>
                  <a:pt x="550" y="4001"/>
                  <a:pt x="667" y="4001"/>
                </a:cubicBezTo>
                <a:lnTo>
                  <a:pt x="25334" y="4000"/>
                </a:lnTo>
                <a:lnTo>
                  <a:pt x="25334" y="4001"/>
                </a:lnTo>
                <a:cubicBezTo>
                  <a:pt x="25451" y="4001"/>
                  <a:pt x="25566" y="3970"/>
                  <a:pt x="25668" y="3912"/>
                </a:cubicBezTo>
                <a:cubicBezTo>
                  <a:pt x="25769" y="3853"/>
                  <a:pt x="25853" y="3769"/>
                  <a:pt x="25912" y="3668"/>
                </a:cubicBezTo>
                <a:cubicBezTo>
                  <a:pt x="25970" y="3566"/>
                  <a:pt x="26001" y="3451"/>
                  <a:pt x="26001" y="3334"/>
                </a:cubicBezTo>
                <a:lnTo>
                  <a:pt x="26001" y="666"/>
                </a:lnTo>
                <a:lnTo>
                  <a:pt x="26001" y="667"/>
                </a:lnTo>
                <a:lnTo>
                  <a:pt x="26001" y="667"/>
                </a:lnTo>
                <a:cubicBezTo>
                  <a:pt x="26001" y="550"/>
                  <a:pt x="25970" y="435"/>
                  <a:pt x="25912" y="333"/>
                </a:cubicBezTo>
                <a:cubicBezTo>
                  <a:pt x="25853" y="232"/>
                  <a:pt x="25769" y="148"/>
                  <a:pt x="25668" y="89"/>
                </a:cubicBezTo>
                <a:cubicBezTo>
                  <a:pt x="25566" y="31"/>
                  <a:pt x="25451" y="0"/>
                  <a:pt x="25334" y="0"/>
                </a:cubicBezTo>
                <a:lnTo>
                  <a:pt x="666" y="0"/>
                </a:lnTo>
              </a:path>
            </a:pathLst>
          </a:custGeom>
          <a:solidFill>
            <a:srgbClr val="ba68c8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"/>
          <p:cNvSpPr txBox="1"/>
          <p:nvPr/>
        </p:nvSpPr>
        <p:spPr>
          <a:xfrm>
            <a:off x="540000" y="3960000"/>
            <a:ext cx="9000000" cy="1312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zh-CN" sz="3200" spc="-1" strike="noStrike">
                <a:solidFill>
                  <a:srgbClr val="3d5afe"/>
                </a:solidFill>
                <a:latin typeface="Reem Kufi"/>
                <a:ea typeface="Reem Kufi"/>
              </a:rPr>
              <a:t>我们现在要听一首英文歌。</a:t>
            </a:r>
            <a:endParaRPr b="0" lang="en-GB" sz="3200" spc="-1" strike="noStrike">
              <a:latin typeface="Arial"/>
            </a:endParaRPr>
          </a:p>
          <a:p>
            <a:pPr algn="ctr"/>
            <a:r>
              <a:rPr b="1" lang="zh-CN" sz="3200" spc="-1" strike="noStrike">
                <a:solidFill>
                  <a:srgbClr val="3d5afe"/>
                </a:solidFill>
                <a:latin typeface="Reem Kufi"/>
                <a:ea typeface="Reem Kufi"/>
              </a:rPr>
              <a:t>请倾听和享受。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sp>
        <p:nvSpPr>
          <p:cNvPr id="54" name=""/>
          <p:cNvSpPr/>
          <p:nvPr/>
        </p:nvSpPr>
        <p:spPr>
          <a:xfrm>
            <a:off x="180360" y="180360"/>
            <a:ext cx="3240000" cy="1080000"/>
          </a:xfrm>
          <a:custGeom>
            <a:avLst/>
            <a:gdLst/>
            <a:ahLst/>
            <a:rect l="0" t="0" r="r" b="b"/>
            <a:pathLst>
              <a:path w="9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8500" y="3001"/>
                </a:lnTo>
                <a:lnTo>
                  <a:pt x="8501" y="3001"/>
                </a:lnTo>
                <a:cubicBezTo>
                  <a:pt x="8589" y="3001"/>
                  <a:pt x="8675" y="2978"/>
                  <a:pt x="8751" y="2934"/>
                </a:cubicBezTo>
                <a:cubicBezTo>
                  <a:pt x="8827" y="2890"/>
                  <a:pt x="8890" y="2827"/>
                  <a:pt x="8934" y="2751"/>
                </a:cubicBezTo>
                <a:cubicBezTo>
                  <a:pt x="8978" y="2675"/>
                  <a:pt x="9001" y="2589"/>
                  <a:pt x="9001" y="2501"/>
                </a:cubicBezTo>
                <a:lnTo>
                  <a:pt x="9001" y="500"/>
                </a:lnTo>
                <a:lnTo>
                  <a:pt x="9001" y="500"/>
                </a:lnTo>
                <a:lnTo>
                  <a:pt x="9001" y="500"/>
                </a:lnTo>
                <a:cubicBezTo>
                  <a:pt x="9001" y="412"/>
                  <a:pt x="8978" y="326"/>
                  <a:pt x="8934" y="250"/>
                </a:cubicBezTo>
                <a:cubicBezTo>
                  <a:pt x="8890" y="174"/>
                  <a:pt x="8827" y="111"/>
                  <a:pt x="8751" y="67"/>
                </a:cubicBezTo>
                <a:cubicBezTo>
                  <a:pt x="8675" y="23"/>
                  <a:pt x="8589" y="0"/>
                  <a:pt x="8501" y="0"/>
                </a:cubicBezTo>
                <a:lnTo>
                  <a:pt x="500" y="0"/>
                </a:lnTo>
              </a:path>
            </a:pathLst>
          </a:custGeom>
          <a:solidFill>
            <a:srgbClr val="ab47b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Blue-Moon_0"/>
          <p:cNvSpPr txBox="1"/>
          <p:nvPr/>
        </p:nvSpPr>
        <p:spPr>
          <a:xfrm>
            <a:off x="385560" y="180000"/>
            <a:ext cx="2880000" cy="1260000"/>
          </a:xfrm>
          <a:prstGeom prst="rect">
            <a:avLst/>
          </a:prstGeom>
        </p:spPr>
        <p:txBody>
          <a:bodyPr wrap="none" lIns="93960" rIns="93960" tIns="51120" bIns="51120" anchor="ctr" anchorCtr="1">
            <a:prstTxWarp prst="textCurveUp">
              <a:avLst>
                <a:gd name="adj" fmla="val 37553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w="18000">
                  <a:solidFill>
                    <a:srgbClr val="800080"/>
                  </a:solidFill>
                  <a:miter/>
                </a:ln>
                <a:solidFill>
                  <a:srgbClr val="5c6bc0"/>
                </a:solidFill>
                <a:effectLst>
                  <a:outerShdw dist="71785" dir="2700000" blurRad="0">
                    <a:srgbClr val="ffbf00"/>
                  </a:outerShdw>
                </a:effectLst>
                <a:latin typeface="Noto Serif"/>
                <a:ea typeface="Noto Serif CJK JP"/>
              </a:rPr>
              <a:t>New Words</a:t>
            </a:r>
            <a:endParaRPr b="1" lang="en-GB" sz="2400" spc="-1" strike="noStrike">
              <a:ln w="18000">
                <a:solidFill>
                  <a:srgbClr val="800080"/>
                </a:solidFill>
                <a:miter/>
              </a:ln>
              <a:solidFill>
                <a:srgbClr val="5c6bc0"/>
              </a:solidFill>
              <a:effectLst>
                <a:outerShdw dist="71785" dir="2700000" blurRad="0">
                  <a:srgbClr val="ffbf00"/>
                </a:outerShdw>
              </a:effectLst>
              <a:latin typeface="Noto Serif"/>
              <a:ea typeface="Noto Serif CJK JP"/>
            </a:endParaRPr>
          </a:p>
          <a:p>
            <a:pPr>
              <a:lnSpc>
                <a:spcPct val="100000"/>
              </a:lnSpc>
            </a:pPr>
            <a:endParaRPr b="1" lang="en-GB" sz="2400" spc="-1" strike="noStrike">
              <a:ln w="18000">
                <a:solidFill>
                  <a:srgbClr val="800080"/>
                </a:solidFill>
                <a:miter/>
              </a:ln>
              <a:solidFill>
                <a:srgbClr val="5c6bc0"/>
              </a:solidFill>
              <a:effectLst>
                <a:outerShdw dist="71785" dir="2700000" blurRad="0">
                  <a:srgbClr val="ffbf00"/>
                </a:outerShdw>
              </a:effectLst>
              <a:latin typeface="Noto Serif"/>
              <a:ea typeface="Noto Serif CJK JP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sp>
        <p:nvSpPr>
          <p:cNvPr id="57" name=""/>
          <p:cNvSpPr/>
          <p:nvPr/>
        </p:nvSpPr>
        <p:spPr>
          <a:xfrm>
            <a:off x="360000" y="3960000"/>
            <a:ext cx="9360000" cy="1440000"/>
          </a:xfrm>
          <a:custGeom>
            <a:avLst/>
            <a:gdLst/>
            <a:ahLst/>
            <a:rect l="0" t="0" r="r" b="b"/>
            <a:pathLst>
              <a:path w="26002" h="4002">
                <a:moveTo>
                  <a:pt x="666" y="0"/>
                </a:moveTo>
                <a:lnTo>
                  <a:pt x="667" y="0"/>
                </a:lnTo>
                <a:cubicBezTo>
                  <a:pt x="550" y="0"/>
                  <a:pt x="435" y="31"/>
                  <a:pt x="333" y="89"/>
                </a:cubicBezTo>
                <a:cubicBezTo>
                  <a:pt x="232" y="148"/>
                  <a:pt x="148" y="232"/>
                  <a:pt x="89" y="333"/>
                </a:cubicBezTo>
                <a:cubicBezTo>
                  <a:pt x="31" y="435"/>
                  <a:pt x="0" y="550"/>
                  <a:pt x="0" y="667"/>
                </a:cubicBezTo>
                <a:lnTo>
                  <a:pt x="0" y="3334"/>
                </a:lnTo>
                <a:lnTo>
                  <a:pt x="0" y="3334"/>
                </a:lnTo>
                <a:cubicBezTo>
                  <a:pt x="0" y="3451"/>
                  <a:pt x="31" y="3566"/>
                  <a:pt x="89" y="3668"/>
                </a:cubicBezTo>
                <a:cubicBezTo>
                  <a:pt x="148" y="3769"/>
                  <a:pt x="232" y="3853"/>
                  <a:pt x="333" y="3912"/>
                </a:cubicBezTo>
                <a:cubicBezTo>
                  <a:pt x="435" y="3970"/>
                  <a:pt x="550" y="4001"/>
                  <a:pt x="667" y="4001"/>
                </a:cubicBezTo>
                <a:lnTo>
                  <a:pt x="25334" y="4000"/>
                </a:lnTo>
                <a:lnTo>
                  <a:pt x="25334" y="4001"/>
                </a:lnTo>
                <a:cubicBezTo>
                  <a:pt x="25451" y="4001"/>
                  <a:pt x="25566" y="3970"/>
                  <a:pt x="25668" y="3912"/>
                </a:cubicBezTo>
                <a:cubicBezTo>
                  <a:pt x="25769" y="3853"/>
                  <a:pt x="25853" y="3769"/>
                  <a:pt x="25912" y="3668"/>
                </a:cubicBezTo>
                <a:cubicBezTo>
                  <a:pt x="25970" y="3566"/>
                  <a:pt x="26001" y="3451"/>
                  <a:pt x="26001" y="3334"/>
                </a:cubicBezTo>
                <a:lnTo>
                  <a:pt x="26001" y="666"/>
                </a:lnTo>
                <a:lnTo>
                  <a:pt x="26001" y="667"/>
                </a:lnTo>
                <a:lnTo>
                  <a:pt x="26001" y="667"/>
                </a:lnTo>
                <a:cubicBezTo>
                  <a:pt x="26001" y="550"/>
                  <a:pt x="25970" y="435"/>
                  <a:pt x="25912" y="333"/>
                </a:cubicBezTo>
                <a:cubicBezTo>
                  <a:pt x="25853" y="232"/>
                  <a:pt x="25769" y="148"/>
                  <a:pt x="25668" y="89"/>
                </a:cubicBezTo>
                <a:cubicBezTo>
                  <a:pt x="25566" y="31"/>
                  <a:pt x="25451" y="0"/>
                  <a:pt x="25334" y="0"/>
                </a:cubicBezTo>
                <a:lnTo>
                  <a:pt x="666" y="0"/>
                </a:lnTo>
              </a:path>
            </a:pathLst>
          </a:custGeom>
          <a:solidFill>
            <a:srgbClr val="ba68c8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"/>
          <p:cNvSpPr txBox="1"/>
          <p:nvPr/>
        </p:nvSpPr>
        <p:spPr>
          <a:xfrm>
            <a:off x="540000" y="3960000"/>
            <a:ext cx="9000000" cy="100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GB" sz="3200" spc="-1" strike="noStrike">
                <a:solidFill>
                  <a:srgbClr val="3d5afe"/>
                </a:solidFill>
                <a:latin typeface="Arial"/>
              </a:rPr>
              <a:t>We are now going to learn new English words. Please practice with your teacher.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sp>
        <p:nvSpPr>
          <p:cNvPr id="60" name=""/>
          <p:cNvSpPr/>
          <p:nvPr/>
        </p:nvSpPr>
        <p:spPr>
          <a:xfrm>
            <a:off x="360000" y="3960000"/>
            <a:ext cx="9360000" cy="1440000"/>
          </a:xfrm>
          <a:custGeom>
            <a:avLst/>
            <a:gdLst/>
            <a:ahLst/>
            <a:rect l="0" t="0" r="r" b="b"/>
            <a:pathLst>
              <a:path w="26002" h="4002">
                <a:moveTo>
                  <a:pt x="666" y="0"/>
                </a:moveTo>
                <a:lnTo>
                  <a:pt x="667" y="0"/>
                </a:lnTo>
                <a:cubicBezTo>
                  <a:pt x="550" y="0"/>
                  <a:pt x="435" y="31"/>
                  <a:pt x="333" y="89"/>
                </a:cubicBezTo>
                <a:cubicBezTo>
                  <a:pt x="232" y="148"/>
                  <a:pt x="148" y="232"/>
                  <a:pt x="89" y="333"/>
                </a:cubicBezTo>
                <a:cubicBezTo>
                  <a:pt x="31" y="435"/>
                  <a:pt x="0" y="550"/>
                  <a:pt x="0" y="667"/>
                </a:cubicBezTo>
                <a:lnTo>
                  <a:pt x="0" y="3334"/>
                </a:lnTo>
                <a:lnTo>
                  <a:pt x="0" y="3334"/>
                </a:lnTo>
                <a:cubicBezTo>
                  <a:pt x="0" y="3451"/>
                  <a:pt x="31" y="3566"/>
                  <a:pt x="89" y="3668"/>
                </a:cubicBezTo>
                <a:cubicBezTo>
                  <a:pt x="148" y="3769"/>
                  <a:pt x="232" y="3853"/>
                  <a:pt x="333" y="3912"/>
                </a:cubicBezTo>
                <a:cubicBezTo>
                  <a:pt x="435" y="3970"/>
                  <a:pt x="550" y="4001"/>
                  <a:pt x="667" y="4001"/>
                </a:cubicBezTo>
                <a:lnTo>
                  <a:pt x="25334" y="4000"/>
                </a:lnTo>
                <a:lnTo>
                  <a:pt x="25334" y="4001"/>
                </a:lnTo>
                <a:cubicBezTo>
                  <a:pt x="25451" y="4001"/>
                  <a:pt x="25566" y="3970"/>
                  <a:pt x="25668" y="3912"/>
                </a:cubicBezTo>
                <a:cubicBezTo>
                  <a:pt x="25769" y="3853"/>
                  <a:pt x="25853" y="3769"/>
                  <a:pt x="25912" y="3668"/>
                </a:cubicBezTo>
                <a:cubicBezTo>
                  <a:pt x="25970" y="3566"/>
                  <a:pt x="26001" y="3451"/>
                  <a:pt x="26001" y="3334"/>
                </a:cubicBezTo>
                <a:lnTo>
                  <a:pt x="26001" y="666"/>
                </a:lnTo>
                <a:lnTo>
                  <a:pt x="26001" y="667"/>
                </a:lnTo>
                <a:lnTo>
                  <a:pt x="26001" y="667"/>
                </a:lnTo>
                <a:cubicBezTo>
                  <a:pt x="26001" y="550"/>
                  <a:pt x="25970" y="435"/>
                  <a:pt x="25912" y="333"/>
                </a:cubicBezTo>
                <a:cubicBezTo>
                  <a:pt x="25853" y="232"/>
                  <a:pt x="25769" y="148"/>
                  <a:pt x="25668" y="89"/>
                </a:cubicBezTo>
                <a:cubicBezTo>
                  <a:pt x="25566" y="31"/>
                  <a:pt x="25451" y="0"/>
                  <a:pt x="25334" y="0"/>
                </a:cubicBezTo>
                <a:lnTo>
                  <a:pt x="666" y="0"/>
                </a:lnTo>
              </a:path>
            </a:pathLst>
          </a:custGeom>
          <a:solidFill>
            <a:srgbClr val="ba68c8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"/>
          <p:cNvSpPr txBox="1"/>
          <p:nvPr/>
        </p:nvSpPr>
        <p:spPr>
          <a:xfrm>
            <a:off x="540000" y="3960000"/>
            <a:ext cx="9000000" cy="116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zh-CN" sz="1800" spc="-1" strike="noStrike">
                <a:solidFill>
                  <a:srgbClr val="3d5afe"/>
                </a:solidFill>
                <a:latin typeface="Arial"/>
              </a:rPr>
              <a:t>我们现在要学习新的英语单词。请和你的老师一起练习。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24480" y="0"/>
            <a:ext cx="10055520" cy="5670000"/>
          </a:xfrm>
          <a:prstGeom prst="rect">
            <a:avLst/>
          </a:prstGeom>
          <a:ln w="0">
            <a:noFill/>
          </a:ln>
        </p:spPr>
      </p:pic>
      <p:sp>
        <p:nvSpPr>
          <p:cNvPr id="63" name=""/>
          <p:cNvSpPr/>
          <p:nvPr/>
        </p:nvSpPr>
        <p:spPr>
          <a:xfrm>
            <a:off x="360000" y="36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Burn"/>
          <p:cNvSpPr txBox="1"/>
          <p:nvPr/>
        </p:nvSpPr>
        <p:spPr>
          <a:xfrm>
            <a:off x="720000" y="540000"/>
            <a:ext cx="2079360" cy="64188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26159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en-GB" sz="2400" spc="-1" strike="noStrike">
                <a:ln cap="rnd" w="28800">
                  <a:solidFill>
                    <a:srgbClr val="000000"/>
                  </a:solidFill>
                  <a:round/>
                </a:ln>
                <a:pattFill prst="vert">
                  <a:fgClr>
                    <a:srgbClr val="000000"/>
                  </a:fgClr>
                  <a:bgClr>
                    <a:srgbClr val="ffffff"/>
                  </a:bgClr>
                </a:pattFill>
                <a:effectLst>
                  <a:outerShdw dist="17819" dir="2700000" blurRad="0">
                    <a:srgbClr val="ffbf00">
                      <a:alpha val="50000"/>
                    </a:srgbClr>
                  </a:outerShdw>
                </a:effectLst>
                <a:latin typeface="Noto Sans"/>
                <a:ea typeface="MS Gothic"/>
              </a:rPr>
              <a:t>Bear</a:t>
            </a:r>
            <a:endParaRPr b="1" lang="en-GB" sz="2400" spc="-1" strike="noStrike">
              <a:ln cap="rnd" w="28800">
                <a:solidFill>
                  <a:srgbClr val="000000"/>
                </a:solidFill>
                <a:round/>
              </a:ln>
              <a:pattFill prst="vert">
                <a:fgClr>
                  <a:srgbClr val="000000"/>
                </a:fgClr>
                <a:bgClr>
                  <a:srgbClr val="ffffff"/>
                </a:bgClr>
              </a:pattFill>
              <a:effectLst>
                <a:outerShdw dist="17819" dir="2700000" blurRad="0">
                  <a:srgbClr val="ffbf00">
                    <a:alpha val="50000"/>
                  </a:srgbClr>
                </a:outerShdw>
              </a:effectLst>
              <a:latin typeface="Noto Sans"/>
              <a:ea typeface="MS Gothic"/>
            </a:endParaRPr>
          </a:p>
        </p:txBody>
      </p:sp>
      <p:sp>
        <p:nvSpPr>
          <p:cNvPr id="65" name=""/>
          <p:cNvSpPr/>
          <p:nvPr/>
        </p:nvSpPr>
        <p:spPr>
          <a:xfrm>
            <a:off x="6840000" y="4320000"/>
            <a:ext cx="2880000" cy="1080000"/>
          </a:xfrm>
          <a:custGeom>
            <a:avLst/>
            <a:gdLst/>
            <a:ahLst/>
            <a:rect l="0" t="0" r="r" b="b"/>
            <a:pathLst>
              <a:path w="8002" h="3002">
                <a:moveTo>
                  <a:pt x="500" y="0"/>
                </a:moveTo>
                <a:lnTo>
                  <a:pt x="500" y="0"/>
                </a:lnTo>
                <a:cubicBezTo>
                  <a:pt x="412" y="0"/>
                  <a:pt x="326" y="23"/>
                  <a:pt x="250" y="67"/>
                </a:cubicBezTo>
                <a:cubicBezTo>
                  <a:pt x="174" y="111"/>
                  <a:pt x="111" y="174"/>
                  <a:pt x="67" y="250"/>
                </a:cubicBezTo>
                <a:cubicBezTo>
                  <a:pt x="23" y="326"/>
                  <a:pt x="0" y="412"/>
                  <a:pt x="0" y="500"/>
                </a:cubicBezTo>
                <a:lnTo>
                  <a:pt x="0" y="2500"/>
                </a:lnTo>
                <a:lnTo>
                  <a:pt x="0" y="2501"/>
                </a:lnTo>
                <a:cubicBezTo>
                  <a:pt x="0" y="2589"/>
                  <a:pt x="23" y="2675"/>
                  <a:pt x="67" y="2751"/>
                </a:cubicBezTo>
                <a:cubicBezTo>
                  <a:pt x="111" y="2827"/>
                  <a:pt x="174" y="2890"/>
                  <a:pt x="250" y="2934"/>
                </a:cubicBezTo>
                <a:cubicBezTo>
                  <a:pt x="326" y="2978"/>
                  <a:pt x="412" y="3001"/>
                  <a:pt x="500" y="3001"/>
                </a:cubicBezTo>
                <a:lnTo>
                  <a:pt x="7500" y="3001"/>
                </a:lnTo>
                <a:lnTo>
                  <a:pt x="7501" y="3001"/>
                </a:lnTo>
                <a:cubicBezTo>
                  <a:pt x="7589" y="3001"/>
                  <a:pt x="7675" y="2978"/>
                  <a:pt x="7751" y="2934"/>
                </a:cubicBezTo>
                <a:cubicBezTo>
                  <a:pt x="7827" y="2890"/>
                  <a:pt x="7890" y="2827"/>
                  <a:pt x="7934" y="2751"/>
                </a:cubicBezTo>
                <a:cubicBezTo>
                  <a:pt x="7978" y="2675"/>
                  <a:pt x="8001" y="2589"/>
                  <a:pt x="8001" y="2501"/>
                </a:cubicBezTo>
                <a:lnTo>
                  <a:pt x="8001" y="500"/>
                </a:lnTo>
                <a:lnTo>
                  <a:pt x="8001" y="500"/>
                </a:lnTo>
                <a:lnTo>
                  <a:pt x="8001" y="500"/>
                </a:lnTo>
                <a:cubicBezTo>
                  <a:pt x="8001" y="412"/>
                  <a:pt x="7978" y="326"/>
                  <a:pt x="7934" y="250"/>
                </a:cubicBezTo>
                <a:cubicBezTo>
                  <a:pt x="7890" y="174"/>
                  <a:pt x="7827" y="111"/>
                  <a:pt x="7751" y="67"/>
                </a:cubicBezTo>
                <a:cubicBezTo>
                  <a:pt x="7675" y="23"/>
                  <a:pt x="7589" y="0"/>
                  <a:pt x="7501" y="0"/>
                </a:cubicBezTo>
                <a:lnTo>
                  <a:pt x="500" y="0"/>
                </a:lnTo>
              </a:path>
            </a:pathLst>
          </a:custGeom>
          <a:solidFill>
            <a:srgbClr val="6a1b9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Blue-Moon"/>
          <p:cNvSpPr txBox="1"/>
          <p:nvPr/>
        </p:nvSpPr>
        <p:spPr>
          <a:xfrm>
            <a:off x="7020000" y="3600000"/>
            <a:ext cx="2494080" cy="1620000"/>
          </a:xfrm>
          <a:prstGeom prst="rect">
            <a:avLst/>
          </a:prstGeom>
        </p:spPr>
        <p:txBody>
          <a:bodyPr wrap="none" lIns="93960" rIns="93960" tIns="51120" bIns="51120" anchor="ctr" anchorCtr="1">
            <a:prstTxWarp prst="textCurveUp">
              <a:avLst>
                <a:gd name="adj" fmla="val 37553"/>
              </a:avLst>
            </a:prstTxWarp>
            <a:noAutofit/>
          </a:bodyPr>
          <a:p>
            <a:pPr>
              <a:lnSpc>
                <a:spcPct val="100000"/>
              </a:lnSpc>
            </a:pPr>
            <a:endParaRPr b="1" lang="en-GB" sz="2400" spc="-1" strike="noStrike">
              <a:ln w="18000">
                <a:solidFill>
                  <a:srgbClr val="800080"/>
                </a:solidFill>
                <a:miter/>
              </a:ln>
              <a:gradFill rotWithShape="0">
                <a:gsLst>
                  <a:gs pos="0">
                    <a:srgbClr val="800080"/>
                  </a:gs>
                  <a:gs pos="100000">
                    <a:srgbClr val="ff8000"/>
                  </a:gs>
                </a:gsLst>
                <a:lin ang="5400000"/>
              </a:gradFill>
              <a:effectLst>
                <a:outerShdw dist="71785" dir="2700000" blurRad="0">
                  <a:srgbClr val="ffbf00"/>
                </a:outerShdw>
              </a:effectLst>
              <a:latin typeface="Noto Serif"/>
              <a:ea typeface="Noto Serif CJK JP"/>
            </a:endParaRPr>
          </a:p>
          <a:p>
            <a:pPr>
              <a:lnSpc>
                <a:spcPct val="100000"/>
              </a:lnSpc>
            </a:pPr>
            <a:r>
              <a:rPr b="1" lang="zh-CN" sz="2400" spc="-1" strike="noStrike">
                <a:ln w="18000">
                  <a:solidFill>
                    <a:srgbClr val="800080"/>
                  </a:solidFill>
                  <a:miter/>
                </a:ln>
                <a:gradFill rotWithShape="0">
                  <a:gsLst>
                    <a:gs pos="0">
                      <a:srgbClr val="800080"/>
                    </a:gs>
                    <a:gs pos="100000">
                      <a:srgbClr val="ff8000"/>
                    </a:gs>
                  </a:gsLst>
                  <a:lin ang="5400000"/>
                </a:gradFill>
                <a:effectLst>
                  <a:outerShdw dist="71785" dir="2700000" blurRad="0">
                    <a:srgbClr val="ffbf00"/>
                  </a:outerShdw>
                </a:effectLst>
                <a:latin typeface="Noto Serif"/>
                <a:ea typeface="Noto Serif CJK JP"/>
              </a:rPr>
              <a:t>熊 </a:t>
            </a:r>
            <a:r>
              <a:rPr b="1" lang="en-GB" sz="2400" spc="-1" strike="noStrike">
                <a:ln w="18000">
                  <a:solidFill>
                    <a:srgbClr val="800080"/>
                  </a:solidFill>
                  <a:miter/>
                </a:ln>
                <a:gradFill rotWithShape="0">
                  <a:gsLst>
                    <a:gs pos="0">
                      <a:srgbClr val="800080"/>
                    </a:gs>
                    <a:gs pos="100000">
                      <a:srgbClr val="ff8000"/>
                    </a:gs>
                  </a:gsLst>
                  <a:lin ang="5400000"/>
                </a:gradFill>
                <a:effectLst>
                  <a:outerShdw dist="71785" dir="2700000" blurRad="0">
                    <a:srgbClr val="ffbf00"/>
                  </a:outerShdw>
                </a:effectLst>
                <a:latin typeface="Noto Serif"/>
                <a:ea typeface="Noto Serif CJK JP"/>
              </a:rPr>
              <a:t>(xióng)</a:t>
            </a:r>
            <a:endParaRPr b="1" lang="en-GB" sz="2400" spc="-1" strike="noStrike">
              <a:ln w="18000">
                <a:solidFill>
                  <a:srgbClr val="800080"/>
                </a:solidFill>
                <a:miter/>
              </a:ln>
              <a:gradFill rotWithShape="0">
                <a:gsLst>
                  <a:gs pos="0">
                    <a:srgbClr val="800080"/>
                  </a:gs>
                  <a:gs pos="100000">
                    <a:srgbClr val="ff8000"/>
                  </a:gs>
                </a:gsLst>
                <a:lin ang="5400000"/>
              </a:gradFill>
              <a:effectLst>
                <a:outerShdw dist="71785" dir="2700000" blurRad="0">
                  <a:srgbClr val="ffbf00"/>
                </a:outerShdw>
              </a:effectLst>
              <a:latin typeface="Noto Serif"/>
              <a:ea typeface="Noto Serif CJK JP"/>
            </a:endParaRPr>
          </a:p>
        </p:txBody>
      </p:sp>
    </p:spTree>
  </p:cSld>
  <mc:AlternateContent>
    <mc:Choice Requires="p14">
      <p:transition spd="slow" p14:dur="2000">
        <p14:honeycomb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Application>LibreOffice/7.1.3.2$Windows_X86_64 LibreOffice_project/47f78053abe362b9384784d31a6e56f8511eb1c1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2021-06-20T15:13:46Z</dcterms:created>
  <dc:creator/>
  <dc:description/>
  <dc:language>en-GB</dc:language>
  <cp:lastModifiedBy/>
  <dcterms:modified xsi:type="dcterms:W3CDTF">2021-06-20T23:57:58Z</dcterms:modified>
  <cp:revision>9</cp:revision>
  <dc:subject/>
  <dc:title/>
</cp:coreProperties>
</file>