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1036" y="5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F823C-B6B1-698C-B253-3C6654176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20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1318788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4D943-A29B-41B5-B4AC-0AE8A1A72FE9}" type="datetimeFigureOut">
              <a:rPr lang="LID4096" smtClean="0"/>
              <a:t>10/09/2023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4B111-2D51-46D8-A416-F9577E2A5137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153734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5406FF5-B5AC-D918-4035-053DC80A0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Glow on Group</a:t>
            </a:r>
            <a:endParaRPr lang="LID4096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FA08069-AF1D-25D8-21CA-D379C6131FA8}"/>
              </a:ext>
            </a:extLst>
          </p:cNvPr>
          <p:cNvGrpSpPr/>
          <p:nvPr/>
        </p:nvGrpSpPr>
        <p:grpSpPr>
          <a:xfrm>
            <a:off x="879893" y="1112807"/>
            <a:ext cx="5492107" cy="2160000"/>
            <a:chOff x="879893" y="1078301"/>
            <a:chExt cx="5492107" cy="2160000"/>
          </a:xfrm>
          <a:effectLst>
            <a:glow rad="457200">
              <a:schemeClr val="accent2">
                <a:lumMod val="75000"/>
              </a:schemeClr>
            </a:glow>
          </a:effectLst>
        </p:grpSpPr>
        <p:sp>
          <p:nvSpPr>
            <p:cNvPr id="5" name="Diamond 4">
              <a:extLst>
                <a:ext uri="{FF2B5EF4-FFF2-40B4-BE49-F238E27FC236}">
                  <a16:creationId xmlns:a16="http://schemas.microsoft.com/office/drawing/2014/main" id="{E8999CC0-4AF4-57BB-6AE8-399F6AF9921B}"/>
                </a:ext>
              </a:extLst>
            </p:cNvPr>
            <p:cNvSpPr/>
            <p:nvPr/>
          </p:nvSpPr>
          <p:spPr>
            <a:xfrm>
              <a:off x="879893" y="1078301"/>
              <a:ext cx="3600000" cy="2160000"/>
            </a:xfrm>
            <a:prstGeom prst="diamond">
              <a:avLst/>
            </a:prstGeom>
            <a:solidFill>
              <a:schemeClr val="accent1">
                <a:lumMod val="20000"/>
                <a:lumOff val="80000"/>
              </a:schemeClr>
            </a:solidFill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ID4096"/>
            </a:p>
          </p:txBody>
        </p:sp>
        <p:sp>
          <p:nvSpPr>
            <p:cNvPr id="6" name="Diamond 5">
              <a:extLst>
                <a:ext uri="{FF2B5EF4-FFF2-40B4-BE49-F238E27FC236}">
                  <a16:creationId xmlns:a16="http://schemas.microsoft.com/office/drawing/2014/main" id="{77834269-AE9E-EB4A-25F6-DA164CCB13B7}"/>
                </a:ext>
              </a:extLst>
            </p:cNvPr>
            <p:cNvSpPr/>
            <p:nvPr/>
          </p:nvSpPr>
          <p:spPr>
            <a:xfrm>
              <a:off x="2772000" y="1078301"/>
              <a:ext cx="3600000" cy="2160000"/>
            </a:xfrm>
            <a:prstGeom prst="diamond">
              <a:avLst/>
            </a:prstGeom>
            <a:solidFill>
              <a:schemeClr val="accent1">
                <a:lumMod val="20000"/>
                <a:lumOff val="80000"/>
              </a:schemeClr>
            </a:solidFill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ID4096"/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6705E939-BF8B-B0DA-D15B-D777AA3F42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207" y="3816194"/>
            <a:ext cx="6521785" cy="3041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251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5406FF5-B5AC-D918-4035-053DC80A0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Try Glow </a:t>
            </a:r>
            <a:r>
              <a:rPr lang="de-DE" dirty="0" err="1"/>
              <a:t>by</a:t>
            </a:r>
            <a:r>
              <a:rPr lang="de-DE" dirty="0"/>
              <a:t> LibreOffice</a:t>
            </a:r>
            <a:endParaRPr lang="LID4096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FA08069-AF1D-25D8-21CA-D379C6131FA8}"/>
              </a:ext>
            </a:extLst>
          </p:cNvPr>
          <p:cNvGrpSpPr/>
          <p:nvPr/>
        </p:nvGrpSpPr>
        <p:grpSpPr>
          <a:xfrm>
            <a:off x="879893" y="2393109"/>
            <a:ext cx="5492107" cy="2160000"/>
            <a:chOff x="879893" y="1078301"/>
            <a:chExt cx="5492107" cy="2160000"/>
          </a:xfrm>
          <a:effectLst/>
        </p:grpSpPr>
        <p:sp>
          <p:nvSpPr>
            <p:cNvPr id="5" name="Diamond 4">
              <a:extLst>
                <a:ext uri="{FF2B5EF4-FFF2-40B4-BE49-F238E27FC236}">
                  <a16:creationId xmlns:a16="http://schemas.microsoft.com/office/drawing/2014/main" id="{E8999CC0-4AF4-57BB-6AE8-399F6AF9921B}"/>
                </a:ext>
              </a:extLst>
            </p:cNvPr>
            <p:cNvSpPr/>
            <p:nvPr/>
          </p:nvSpPr>
          <p:spPr>
            <a:xfrm>
              <a:off x="879893" y="1078301"/>
              <a:ext cx="3600000" cy="2160000"/>
            </a:xfrm>
            <a:prstGeom prst="diamond">
              <a:avLst/>
            </a:prstGeom>
            <a:solidFill>
              <a:schemeClr val="accent1">
                <a:lumMod val="20000"/>
                <a:lumOff val="80000"/>
              </a:schemeClr>
            </a:solidFill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ID4096"/>
            </a:p>
          </p:txBody>
        </p:sp>
        <p:sp>
          <p:nvSpPr>
            <p:cNvPr id="6" name="Diamond 5">
              <a:extLst>
                <a:ext uri="{FF2B5EF4-FFF2-40B4-BE49-F238E27FC236}">
                  <a16:creationId xmlns:a16="http://schemas.microsoft.com/office/drawing/2014/main" id="{77834269-AE9E-EB4A-25F6-DA164CCB13B7}"/>
                </a:ext>
              </a:extLst>
            </p:cNvPr>
            <p:cNvSpPr/>
            <p:nvPr/>
          </p:nvSpPr>
          <p:spPr>
            <a:xfrm>
              <a:off x="2772000" y="1078301"/>
              <a:ext cx="3600000" cy="2160000"/>
            </a:xfrm>
            <a:prstGeom prst="diamond">
              <a:avLst/>
            </a:prstGeom>
            <a:solidFill>
              <a:schemeClr val="accent1">
                <a:lumMod val="20000"/>
                <a:lumOff val="80000"/>
              </a:schemeClr>
            </a:solidFill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ID4096"/>
            </a:p>
          </p:txBody>
        </p:sp>
      </p:grpSp>
    </p:spTree>
    <p:extLst>
      <p:ext uri="{BB962C8B-B14F-4D97-AF65-F5344CB8AC3E}">
        <p14:creationId xmlns:p14="http://schemas.microsoft.com/office/powerpoint/2010/main" val="3641784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7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Glow on Group</vt:lpstr>
      <vt:lpstr>Try Glow by LibreOffice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Glow on Group</dc:title>
  <dc:creator>Regina Henschel</dc:creator>
  <cp:lastModifiedBy>Regina Henschel</cp:lastModifiedBy>
  <cp:revision>3</cp:revision>
  <dcterms:created xsi:type="dcterms:W3CDTF">2023-10-08T23:24:53Z</dcterms:created>
  <dcterms:modified xsi:type="dcterms:W3CDTF">2023-10-08T23:34:05Z</dcterms:modified>
</cp:coreProperties>
</file>