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1930-4565-437A-9804-4914B1A4F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Frame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65474-60CA-4ECF-A8F6-AB776E119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20073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10C9C-3F6E-4165-B7C2-FC06C15C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70848-EDEA-474D-A794-41A31E31E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</a:t>
            </a:r>
          </a:p>
          <a:p>
            <a:r>
              <a:rPr lang="en-US" dirty="0"/>
              <a:t>Compare that 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2444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</TotalTime>
  <Words>15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 2</vt:lpstr>
      <vt:lpstr>Frame</vt:lpstr>
      <vt:lpstr>Frame theme</vt:lpstr>
      <vt:lpstr>Just 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 theme</dc:title>
  <dc:creator>Daniel Yunus</dc:creator>
  <cp:lastModifiedBy>Daniel Yunus</cp:lastModifiedBy>
  <cp:revision>1</cp:revision>
  <dcterms:created xsi:type="dcterms:W3CDTF">2018-10-27T14:01:45Z</dcterms:created>
  <dcterms:modified xsi:type="dcterms:W3CDTF">2018-10-27T14:06:04Z</dcterms:modified>
</cp:coreProperties>
</file>