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1193F-48D7-4AC3-AF35-8A6F509120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Celestial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A4B191-A60A-434D-B9C8-E052E13666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Libreoffice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981635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2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Celestial</vt:lpstr>
      <vt:lpstr>Celestial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Celestial theme</dc:title>
  <dc:creator>Daniel Yunus</dc:creator>
  <cp:lastModifiedBy>Daniel Yunus</cp:lastModifiedBy>
  <cp:revision>2</cp:revision>
  <dcterms:created xsi:type="dcterms:W3CDTF">2018-10-27T09:54:58Z</dcterms:created>
  <dcterms:modified xsi:type="dcterms:W3CDTF">2018-10-27T09:57:42Z</dcterms:modified>
</cp:coreProperties>
</file>