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800B01-FB52-496B-9FDE-B98DE2C8B0A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3C6EC054-51C0-47C6-A294-B6224B557D2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1DC32070-9419-43CE-830B-7D7AC43E7F1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312DA03-D8B0-4658-A8EF-96B151D4B7E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696AF35-D18A-4C40-BC16-62171E9C2E5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F7E037A4-4F63-4CC0-827B-9F6D49963CE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C7139AF2-A594-499F-8AD6-33BDD09A0B2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de-DE" sz="2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5B7B3CEB-B204-4946-8E5B-E9EC19BE2D5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30630D2F-C5E8-4182-8CD1-91689DB7E3B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18BA2862-AA84-40BA-B01E-5951FF41FB6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01D33986-F30C-45B5-AC07-E8D845DEBC0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143000" y="1122480"/>
            <a:ext cx="6857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en-US" sz="60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de-DE" sz="6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237908C-5214-4AC4-B6AC-57D533CED451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30360" y="457200"/>
            <a:ext cx="29491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de-DE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887640" y="987480"/>
            <a:ext cx="462888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de-DE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Second level</a:t>
            </a:r>
            <a:endParaRPr b="0" lang="de-DE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Third level</a:t>
            </a:r>
            <a:endParaRPr b="0" lang="de-DE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Fourth level</a:t>
            </a:r>
            <a:endParaRPr b="0" lang="de-DE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Fifth level</a:t>
            </a:r>
            <a:endParaRPr b="0" lang="de-DE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30360" y="2057400"/>
            <a:ext cx="29491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6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de-DE" sz="16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dt" idx="28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ftr" idx="29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sldNum" idx="30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B5BC88A-A035-4D01-8040-FF3CE10E97B4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30360" y="457200"/>
            <a:ext cx="29491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de-DE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3887640" y="987480"/>
            <a:ext cx="462888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trike="noStrike" u="none">
                <a:solidFill>
                  <a:schemeClr val="dk1"/>
                </a:solidFill>
                <a:uFillTx/>
                <a:latin typeface="Calibri"/>
              </a:rPr>
              <a:t>Click to edit the outline text format</a:t>
            </a:r>
            <a:endParaRPr b="0" lang="de-DE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3200" strike="noStrike" u="none">
                <a:solidFill>
                  <a:schemeClr val="dk1"/>
                </a:solidFill>
                <a:uFillTx/>
                <a:latin typeface="Calibri"/>
              </a:rPr>
              <a:t>Second Outline Level</a:t>
            </a:r>
            <a:endParaRPr b="0" lang="de-DE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trike="noStrike" u="none">
                <a:solidFill>
                  <a:schemeClr val="dk1"/>
                </a:solidFill>
                <a:uFillTx/>
                <a:latin typeface="Calibri"/>
              </a:rPr>
              <a:t>Third Outline Level</a:t>
            </a:r>
            <a:endParaRPr b="0" lang="de-DE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3200" strike="noStrike" u="none">
                <a:solidFill>
                  <a:schemeClr val="dk1"/>
                </a:solidFill>
                <a:uFillTx/>
                <a:latin typeface="Calibri"/>
              </a:rPr>
              <a:t>Fourth Outline Level</a:t>
            </a:r>
            <a:endParaRPr b="0" lang="de-DE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trike="noStrike" u="none">
                <a:solidFill>
                  <a:schemeClr val="dk1"/>
                </a:solidFill>
                <a:uFillTx/>
                <a:latin typeface="Calibri"/>
              </a:rPr>
              <a:t>Fifth Outline Level</a:t>
            </a:r>
            <a:endParaRPr b="0" lang="de-DE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trike="noStrike" u="none">
                <a:solidFill>
                  <a:schemeClr val="dk1"/>
                </a:solidFill>
                <a:uFillTx/>
                <a:latin typeface="Calibri"/>
              </a:rPr>
              <a:t>Sixth Outline Level</a:t>
            </a:r>
            <a:endParaRPr b="0" lang="de-DE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trike="noStrike" u="none">
                <a:solidFill>
                  <a:schemeClr val="dk1"/>
                </a:solidFill>
                <a:uFillTx/>
                <a:latin typeface="Calibri"/>
              </a:rPr>
              <a:t>Seventh Outline Level</a:t>
            </a:r>
            <a:endParaRPr b="0" lang="de-DE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30360" y="2057400"/>
            <a:ext cx="29491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6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de-DE" sz="16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dt" idx="31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ftr" idx="32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6" name="PlaceHolder 6"/>
          <p:cNvSpPr>
            <a:spLocks noGrp="1"/>
          </p:cNvSpPr>
          <p:nvPr>
            <p:ph type="sldNum" idx="33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9D9AC89-3C54-43D3-8C5F-594D40D94247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de-DE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de-DE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Second level</a:t>
            </a:r>
            <a:endParaRPr b="0" lang="de-DE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Third level</a:t>
            </a:r>
            <a:endParaRPr b="0" lang="de-DE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Fourth level</a:t>
            </a: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Fifth level</a:t>
            </a: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17A2D41-9300-46A1-931D-D5D5B5DAA8A7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543720" y="365040"/>
            <a:ext cx="197136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de-DE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28560" y="365040"/>
            <a:ext cx="576216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de-DE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Second level</a:t>
            </a:r>
            <a:endParaRPr b="0" lang="de-DE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Third level</a:t>
            </a:r>
            <a:endParaRPr b="0" lang="de-DE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Fourth level</a:t>
            </a: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Fifth level</a:t>
            </a: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99442D1-3005-4AF3-874F-5D95E5C68F98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de-DE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de-DE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Second level</a:t>
            </a:r>
            <a:endParaRPr b="0" lang="de-DE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Third level</a:t>
            </a:r>
            <a:endParaRPr b="0" lang="de-DE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Fourth level</a:t>
            </a: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Fifth level</a:t>
            </a: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1FE9FE4-2817-4563-8F2D-D22DE6CA1A6D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23880" y="1709640"/>
            <a:ext cx="788652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60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de-DE" sz="6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23880" y="4589640"/>
            <a:ext cx="788652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Click to edit Master text styles</a:t>
            </a:r>
            <a:endParaRPr b="0" lang="de-DE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3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4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15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CC05E8B-58D2-4A19-A693-79C6FC862B54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de-DE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6676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de-DE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Second level</a:t>
            </a:r>
            <a:endParaRPr b="0" lang="de-DE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Third level</a:t>
            </a:r>
            <a:endParaRPr b="0" lang="de-DE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Fourth level</a:t>
            </a: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Fifth level</a:t>
            </a: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48320" y="1825560"/>
            <a:ext cx="386676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de-DE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Second level</a:t>
            </a:r>
            <a:endParaRPr b="0" lang="de-DE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Third level</a:t>
            </a:r>
            <a:endParaRPr b="0" lang="de-DE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Fourth level</a:t>
            </a: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Fifth level</a:t>
            </a: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dt" idx="16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17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sldNum" idx="18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8B40A45-F31D-4588-959A-496D98A511FC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303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de-DE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30360" y="1681200"/>
            <a:ext cx="386820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de-DE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30360" y="2505240"/>
            <a:ext cx="386820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de-DE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Second level</a:t>
            </a:r>
            <a:endParaRPr b="0" lang="de-DE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Third level</a:t>
            </a:r>
            <a:endParaRPr b="0" lang="de-DE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Fourth level</a:t>
            </a: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Fifth level</a:t>
            </a: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4629240" y="1681200"/>
            <a:ext cx="388728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de-DE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629240" y="2505240"/>
            <a:ext cx="388728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de-DE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Second level</a:t>
            </a:r>
            <a:endParaRPr b="0" lang="de-DE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Third level</a:t>
            </a:r>
            <a:endParaRPr b="0" lang="de-DE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Fourth level</a:t>
            </a: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Fifth level</a:t>
            </a: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dt" idx="19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ftr" idx="20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4" name="PlaceHolder 8"/>
          <p:cNvSpPr>
            <a:spLocks noGrp="1"/>
          </p:cNvSpPr>
          <p:nvPr>
            <p:ph type="sldNum" idx="21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E4E5953-F7AC-4FA3-8107-2C53CCB6E5A6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de-DE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dt" idx="22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ftr" idx="23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sldNum" idx="24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6D3648C-F74B-42BD-B430-6D1EE6A0DA5F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dt" idx="25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ftr" idx="26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sldNum" idx="27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6F531D3-C716-417B-BE7B-DCAB778E535A}" type="slidenum">
              <a:rPr b="0" lang="en-GB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trike="noStrike" u="none">
                <a:solidFill>
                  <a:schemeClr val="dk1"/>
                </a:solidFill>
                <a:uFillTx/>
                <a:latin typeface="Calibri"/>
              </a:rPr>
              <a:t>Click to edit the title text format</a:t>
            </a: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800" strike="noStrike" u="none">
                <a:solidFill>
                  <a:schemeClr val="dk1"/>
                </a:solidFill>
                <a:uFillTx/>
                <a:latin typeface="Calibri"/>
              </a:rPr>
              <a:t>Click to edit the outline text format</a:t>
            </a:r>
            <a:endParaRPr b="0" lang="de-DE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trike="noStrike" u="none">
                <a:solidFill>
                  <a:schemeClr val="dk1"/>
                </a:solidFill>
                <a:uFillTx/>
                <a:latin typeface="Calibri"/>
              </a:rPr>
              <a:t>Second Outline Level</a:t>
            </a:r>
            <a:endParaRPr b="0" lang="de-DE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trike="noStrike" u="none">
                <a:solidFill>
                  <a:schemeClr val="dk1"/>
                </a:solidFill>
                <a:uFillTx/>
                <a:latin typeface="Calibri"/>
              </a:rPr>
              <a:t>Third Outline Level</a:t>
            </a: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trike="noStrike" u="none">
                <a:solidFill>
                  <a:schemeClr val="dk1"/>
                </a:solidFill>
                <a:uFillTx/>
                <a:latin typeface="Calibri"/>
              </a:rPr>
              <a:t>Fourth Outline Level</a:t>
            </a:r>
            <a:endParaRPr b="0" lang="de-D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trike="noStrike" u="none">
                <a:solidFill>
                  <a:schemeClr val="dk1"/>
                </a:solidFill>
                <a:uFillTx/>
                <a:latin typeface="Calibri"/>
              </a:rPr>
              <a:t>Fifth Outline Level</a:t>
            </a:r>
            <a:endParaRPr b="0" lang="de-DE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trike="noStrike" u="none">
                <a:solidFill>
                  <a:schemeClr val="dk1"/>
                </a:solidFill>
                <a:uFillTx/>
                <a:latin typeface="Calibri"/>
              </a:rPr>
              <a:t>Sixth Outline Level</a:t>
            </a:r>
            <a:endParaRPr b="0" lang="de-DE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trike="noStrike" u="none">
                <a:solidFill>
                  <a:schemeClr val="dk1"/>
                </a:solidFill>
                <a:uFillTx/>
                <a:latin typeface="Calibri"/>
              </a:rPr>
              <a:t>Seventh Outline Level</a:t>
            </a:r>
            <a:endParaRPr b="0" lang="de-DE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sldNum" idx="34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de-DE" sz="1600" strike="noStrike" u="none">
                <a:solidFill>
                  <a:schemeClr val="dk1"/>
                </a:solidFill>
                <a:uFillTx/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1220478-8897-465B-A482-2ABBA50D7CD0}" type="slidenum">
              <a:rPr b="1" lang="de-DE" sz="1600" strike="noStrike" u="none">
                <a:solidFill>
                  <a:schemeClr val="dk1"/>
                </a:solidFill>
                <a:uFillTx/>
                <a:latin typeface="Arial"/>
                <a:ea typeface="Arial"/>
              </a:rPr>
              <a:t>&lt;number&gt;</a:t>
            </a:fld>
            <a:endParaRPr b="0" lang="en-US" sz="16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title"/>
          </p:nvPr>
        </p:nvSpPr>
        <p:spPr>
          <a:xfrm>
            <a:off x="863640" y="692280"/>
            <a:ext cx="5056560" cy="10792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hr-HR" sz="3200" strike="noStrike" u="none">
                <a:solidFill>
                  <a:schemeClr val="accent2"/>
                </a:solidFill>
                <a:uFillTx/>
                <a:latin typeface="Arial"/>
                <a:ea typeface="Arial"/>
              </a:rPr>
              <a:t>Formula size</a:t>
            </a:r>
            <a:endParaRPr b="0" lang="de-DE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0" y="1916280"/>
            <a:ext cx="8642160" cy="4536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de-DE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de-DE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de-DE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228600"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de-DE" sz="2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mc:AlternateContent>
        <mc:Choice xmlns:a14="http://schemas.microsoft.com/office/drawing/2010/main" Requires="a14">
          <p:sp>
            <p:nvSpPr>
              <p:cNvPr id="70" name="Textfeld 1"/>
              <p:cNvSpPr txBox="1"/>
              <p:nvPr/>
            </p:nvSpPr>
            <p:spPr>
              <a:xfrm>
                <a:off x="501480" y="4106880"/>
                <a:ext cx="5346000" cy="2121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𝑃𝐴𝑅</m:t>
                    </m:r>
                    <m:r>
                      <m:rPr>
                        <m:lit/>
                        <m:nor/>
                      </m:rPr>
                      <m:t xml:space="preserve">%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𝑝</m:t>
                        </m:r>
                        <m:r>
                          <m:t xml:space="preserve">∗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𝑅𝑅</m:t>
                            </m:r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</m:num>
                      <m:den>
                        <m:r>
                          <m:t xml:space="preserve">𝑝</m:t>
                        </m:r>
                        <m:r>
                          <m:t xml:space="preserve">∗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𝑅𝑅</m:t>
                            </m:r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  <m:r>
                          <m:t xml:space="preserve">+</m:t>
                        </m:r>
                        <m:r>
                          <m:t xml:space="preserve">1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pic>
        <p:nvPicPr>
          <p:cNvPr id="71" name="Picture 2" descr=""/>
          <p:cNvPicPr/>
          <p:nvPr/>
        </p:nvPicPr>
        <p:blipFill>
          <a:blip r:embed="rId1"/>
          <a:stretch/>
        </p:blipFill>
        <p:spPr>
          <a:xfrm>
            <a:off x="6458040" y="0"/>
            <a:ext cx="2173320" cy="6857640"/>
          </a:xfrm>
          <a:prstGeom prst="rect">
            <a:avLst/>
          </a:prstGeom>
          <a:ln w="0">
            <a:noFill/>
          </a:ln>
        </p:spPr>
      </p:pic>
      <p:pic>
        <p:nvPicPr>
          <p:cNvPr id="72" name="Picture 3" descr=""/>
          <p:cNvPicPr/>
          <p:nvPr/>
        </p:nvPicPr>
        <p:blipFill>
          <a:blip r:embed="rId2"/>
          <a:stretch/>
        </p:blipFill>
        <p:spPr>
          <a:xfrm>
            <a:off x="426240" y="1684080"/>
            <a:ext cx="5421240" cy="2281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Application>LibreOfficeDev/25.2.0.0.alpha0$Linux_X86_64 LibreOffice_project/ccdf1096a6103d2ab8690e8e97dcf3496160ecff</Application>
  <AppVersion>15.0000</AppVersion>
  <Words>6</Words>
  <Paragraphs>5</Paragraphs>
  <Company>Uni Heidelberg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2009-10-05T14:16:14Z</dcterms:created>
  <dc:creator>Athoeg</dc:creator>
  <dc:description/>
  <dc:language>de-DE</dc:language>
  <cp:lastModifiedBy>t</cp:lastModifiedBy>
  <dcterms:modified xsi:type="dcterms:W3CDTF">2024-08-12T19:28:44Z</dcterms:modified>
  <cp:revision>682</cp:revision>
  <dc:subject/>
  <dc:title>EPIDEMIOLOGY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54</vt:i4>
  </property>
  <property fmtid="{D5CDD505-2E9C-101B-9397-08002B2CF9AE}" pid="3" name="Notes">
    <vt:i4>30</vt:i4>
  </property>
  <property fmtid="{D5CDD505-2E9C-101B-9397-08002B2CF9AE}" pid="4" name="PresentationFormat">
    <vt:lpwstr>On-screen Show (4:3)</vt:lpwstr>
  </property>
  <property fmtid="{D5CDD505-2E9C-101B-9397-08002B2CF9AE}" pid="5" name="Slides">
    <vt:i4>1</vt:i4>
  </property>
</Properties>
</file>