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be-B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38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be-BY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be-BY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t>01.02.2012</a:t>
            </a:fld>
            <a:endParaRPr lang="be-BY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2F2C9-64E0-41B1-AD94-102921D7DAEB}" type="slidenum">
              <a:rPr lang="be-BY" smtClean="0"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be-BY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be-BY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t>01.02.2012</a:t>
            </a:fld>
            <a:endParaRPr lang="be-BY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2F2C9-64E0-41B1-AD94-102921D7DAEB}" type="slidenum">
              <a:rPr lang="be-BY" smtClean="0"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be-BY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be-BY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t>01.02.2012</a:t>
            </a:fld>
            <a:endParaRPr lang="be-BY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2F2C9-64E0-41B1-AD94-102921D7DAEB}" type="slidenum">
              <a:rPr lang="be-BY" smtClean="0"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be-BY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be-BY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t>01.02.2012</a:t>
            </a:fld>
            <a:endParaRPr lang="be-BY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2F2C9-64E0-41B1-AD94-102921D7DAEB}" type="slidenum">
              <a:rPr lang="be-BY" smtClean="0"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be-BY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t>01.02.2012</a:t>
            </a:fld>
            <a:endParaRPr lang="be-BY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2F2C9-64E0-41B1-AD94-102921D7DAEB}" type="slidenum">
              <a:rPr lang="be-BY" smtClean="0"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be-BY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be-BY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be-BY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t>01.02.2012</a:t>
            </a:fld>
            <a:endParaRPr lang="be-BY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2F2C9-64E0-41B1-AD94-102921D7DAEB}" type="slidenum">
              <a:rPr lang="be-BY" smtClean="0"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be-BY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be-BY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be-BY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t>01.02.2012</a:t>
            </a:fld>
            <a:endParaRPr lang="be-BY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2F2C9-64E0-41B1-AD94-102921D7DAEB}" type="slidenum">
              <a:rPr lang="be-BY" smtClean="0"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be-BY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t>01.02.2012</a:t>
            </a:fld>
            <a:endParaRPr lang="be-BY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2F2C9-64E0-41B1-AD94-102921D7DAEB}" type="slidenum">
              <a:rPr lang="be-BY" smtClean="0"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t>01.02.2012</a:t>
            </a:fld>
            <a:endParaRPr lang="be-BY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2F2C9-64E0-41B1-AD94-102921D7DAEB}" type="slidenum">
              <a:rPr lang="be-BY" smtClean="0"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be-BY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be-BY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t>01.02.2012</a:t>
            </a:fld>
            <a:endParaRPr lang="be-BY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2F2C9-64E0-41B1-AD94-102921D7DAEB}" type="slidenum">
              <a:rPr lang="be-BY" smtClean="0"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be-BY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e-BY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6759-CD55-4ED2-BA11-6FCF7A8634BD}" type="datetimeFigureOut">
              <a:rPr lang="be-BY" smtClean="0"/>
              <a:t>01.02.2012</a:t>
            </a:fld>
            <a:endParaRPr lang="be-BY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2F2C9-64E0-41B1-AD94-102921D7DAEB}" type="slidenum">
              <a:rPr lang="be-BY" smtClean="0"/>
              <a:t>‹#›</a:t>
            </a:fld>
            <a:endParaRPr lang="be-B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be-BY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be-BY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96759-CD55-4ED2-BA11-6FCF7A8634BD}" type="datetimeFigureOut">
              <a:rPr lang="be-BY" smtClean="0"/>
              <a:t>01.02.2012</a:t>
            </a:fld>
            <a:endParaRPr lang="be-BY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e-BY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2F2C9-64E0-41B1-AD94-102921D7DAEB}" type="slidenum">
              <a:rPr lang="be-BY" smtClean="0"/>
              <a:t>‹#›</a:t>
            </a:fld>
            <a:endParaRPr lang="be-B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e-B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ru-RU" sz="2800" dirty="0" smtClean="0"/>
          </a:p>
          <a:p>
            <a:pPr>
              <a:lnSpc>
                <a:spcPct val="90000"/>
              </a:lnSpc>
            </a:pPr>
            <a:endParaRPr lang="ru-RU" sz="2800" dirty="0" smtClean="0"/>
          </a:p>
          <a:p>
            <a:pPr>
              <a:lnSpc>
                <a:spcPct val="90000"/>
              </a:lnSpc>
            </a:pPr>
            <a:endParaRPr lang="ru-RU" sz="2800" dirty="0" smtClean="0"/>
          </a:p>
          <a:p>
            <a:pPr>
              <a:lnSpc>
                <a:spcPct val="90000"/>
              </a:lnSpc>
            </a:pPr>
            <a:endParaRPr lang="ru-RU" sz="2800" dirty="0" smtClean="0"/>
          </a:p>
          <a:p>
            <a:pPr>
              <a:lnSpc>
                <a:spcPct val="90000"/>
              </a:lnSpc>
            </a:pPr>
            <a:endParaRPr lang="ru-RU" sz="2800" dirty="0" smtClean="0"/>
          </a:p>
          <a:p>
            <a:pPr>
              <a:lnSpc>
                <a:spcPct val="90000"/>
              </a:lnSpc>
            </a:pPr>
            <a:endParaRPr lang="ru-RU" sz="2800" dirty="0" smtClean="0"/>
          </a:p>
          <a:p>
            <a:pPr>
              <a:lnSpc>
                <a:spcPct val="90000"/>
              </a:lnSpc>
            </a:pPr>
            <a:endParaRPr lang="ru-RU" sz="2800" dirty="0" smtClean="0"/>
          </a:p>
          <a:p>
            <a:pPr>
              <a:lnSpc>
                <a:spcPct val="90000"/>
              </a:lnSpc>
            </a:pPr>
            <a:endParaRPr lang="ru-RU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dirty="0" smtClean="0"/>
              <a:t>  </a:t>
            </a:r>
            <a:endParaRPr lang="ru-RU" sz="2000" dirty="0" smtClean="0"/>
          </a:p>
        </p:txBody>
      </p:sp>
      <p:sp>
        <p:nvSpPr>
          <p:cNvPr id="32772" name="WordArt 4"/>
          <p:cNvSpPr>
            <a:spLocks noChangeArrowheads="1" noChangeShapeType="1" noTextEdit="1"/>
          </p:cNvSpPr>
          <p:nvPr/>
        </p:nvSpPr>
        <p:spPr bwMode="auto">
          <a:xfrm>
            <a:off x="107950" y="188913"/>
            <a:ext cx="8785225" cy="302418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>
              <a:defRPr/>
            </a:pPr>
            <a:r>
              <a:rPr lang="ru-RU" sz="6600" kern="10" spc="10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33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Презентация</a:t>
            </a:r>
            <a:r>
              <a:rPr lang="ru-RU" sz="6600" kern="10" spc="-6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33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6600" kern="10" spc="10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33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на</a:t>
            </a:r>
            <a:r>
              <a:rPr lang="ru-RU" sz="6600" kern="10" spc="-6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33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6600" kern="10" spc="10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33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тему</a:t>
            </a:r>
            <a:r>
              <a:rPr lang="ru-RU" sz="6600" kern="10" spc="-6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33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:</a:t>
            </a:r>
          </a:p>
          <a:p>
            <a:pPr algn="ctr">
              <a:defRPr/>
            </a:pPr>
            <a:r>
              <a:rPr lang="ru-RU" sz="6600" kern="10" spc="-6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33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"</a:t>
            </a:r>
            <a:r>
              <a:rPr lang="ru-RU" sz="6600" kern="10" spc="10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33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Энергосбережение</a:t>
            </a:r>
            <a:r>
              <a:rPr lang="ru-RU" sz="6600" kern="10" spc="-6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33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"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e-BY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e-BY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</Words>
  <Application>Microsoft Office PowerPoint</Application>
  <PresentationFormat>Экран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Гимназия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</dc:creator>
  <cp:lastModifiedBy>Учитель</cp:lastModifiedBy>
  <cp:revision>2</cp:revision>
  <dcterms:created xsi:type="dcterms:W3CDTF">2012-02-01T11:15:56Z</dcterms:created>
  <dcterms:modified xsi:type="dcterms:W3CDTF">2012-02-01T11:18:10Z</dcterms:modified>
</cp:coreProperties>
</file>