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B8D70-2DDF-44DD-AA2F-709B715CE8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Quotable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5954C-AF16-41C6-8B4C-00A8F1960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561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E5B86-68AE-456A-AF4C-AAF6524B3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running…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538F0-EBEB-4C22-B12D-BF3C23D04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 6.1</a:t>
            </a:r>
          </a:p>
          <a:p>
            <a:r>
              <a:rPr lang="en-US" dirty="0"/>
              <a:t>And compare with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9762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4</TotalTime>
  <Words>16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Wingdings 2</vt:lpstr>
      <vt:lpstr>Quotable</vt:lpstr>
      <vt:lpstr>Quotable theme</vt:lpstr>
      <vt:lpstr>Test running…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Quotable theme</dc:title>
  <dc:creator>Daniel Yunus</dc:creator>
  <cp:lastModifiedBy>Daniel Yunus</cp:lastModifiedBy>
  <cp:revision>1</cp:revision>
  <dcterms:created xsi:type="dcterms:W3CDTF">2018-10-27T13:48:16Z</dcterms:created>
  <dcterms:modified xsi:type="dcterms:W3CDTF">2018-10-27T13:56:27Z</dcterms:modified>
</cp:coreProperties>
</file>