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0080625" cy="75596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3" pos="635" userDrawn="1">
          <p15:clr>
            <a:srgbClr val="A4A3A4"/>
          </p15:clr>
        </p15:guide>
        <p15:guide id="4" pos="1270" userDrawn="1">
          <p15:clr>
            <a:srgbClr val="A4A3A4"/>
          </p15:clr>
        </p15:guide>
        <p15:guide id="5" orient="horz" pos="1428" userDrawn="1">
          <p15:clr>
            <a:srgbClr val="A4A3A4"/>
          </p15:clr>
        </p15:guide>
        <p15:guide id="6" orient="horz" pos="381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1" autoAdjust="0"/>
    <p:restoredTop sz="94660"/>
  </p:normalViewPr>
  <p:slideViewPr>
    <p:cSldViewPr snapToGrid="0" showGuides="1">
      <p:cViewPr>
        <p:scale>
          <a:sx n="50" d="100"/>
          <a:sy n="50" d="100"/>
        </p:scale>
        <p:origin x="1440" y="274"/>
      </p:cViewPr>
      <p:guideLst>
        <p:guide pos="635"/>
        <p:guide pos="1270"/>
        <p:guide orient="horz" pos="1428"/>
        <p:guide orient="horz" pos="381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6047" y="1237197"/>
            <a:ext cx="856853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0078" y="3970580"/>
            <a:ext cx="7560469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1496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39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13948" y="402483"/>
            <a:ext cx="2173635" cy="6406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93044" y="402483"/>
            <a:ext cx="6394896" cy="6406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639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457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793" y="1884671"/>
            <a:ext cx="869453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793" y="5059035"/>
            <a:ext cx="869453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>
                    <a:tint val="82000"/>
                  </a:schemeClr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82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4056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3043" y="2012414"/>
            <a:ext cx="4284266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03316" y="2012414"/>
            <a:ext cx="4284266" cy="47965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658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402484"/>
            <a:ext cx="8694539" cy="14611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4357" y="1853171"/>
            <a:ext cx="4264576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57" y="2761381"/>
            <a:ext cx="4264576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03317" y="1853171"/>
            <a:ext cx="4285579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03317" y="2761381"/>
            <a:ext cx="4285579" cy="40615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8586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2589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6633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5579" y="1088455"/>
            <a:ext cx="5103316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9389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4356" y="503978"/>
            <a:ext cx="3251264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85579" y="1088455"/>
            <a:ext cx="5103316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4356" y="2267902"/>
            <a:ext cx="3251264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0702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93043" y="402484"/>
            <a:ext cx="869453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3043" y="2012414"/>
            <a:ext cx="869453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3043" y="7006700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7B632CC-A046-42C7-A09D-A52B03DF64A3}" type="datetimeFigureOut">
              <a:rPr lang="en-US" smtClean="0"/>
              <a:t>4/11/2025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39207" y="7006700"/>
            <a:ext cx="340221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119441" y="7006700"/>
            <a:ext cx="2268141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677E5A8-F9E6-4DC6-9411-165AECC9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185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EDA24F6-B98E-7ECD-8310-FA2DB0CD342C}"/>
              </a:ext>
            </a:extLst>
          </p:cNvPr>
          <p:cNvSpPr/>
          <p:nvPr/>
        </p:nvSpPr>
        <p:spPr>
          <a:xfrm>
            <a:off x="0" y="0"/>
            <a:ext cx="10080000" cy="7560000"/>
          </a:xfrm>
          <a:prstGeom prst="rect">
            <a:avLst/>
          </a:prstGeom>
          <a:gradFill flip="none" rotWithShape="0">
            <a:gsLst>
              <a:gs pos="0">
                <a:srgbClr val="FF0000"/>
              </a:gs>
              <a:gs pos="1000">
                <a:srgbClr val="FFFF00"/>
              </a:gs>
              <a:gs pos="100000">
                <a:srgbClr val="0070C0"/>
              </a:gs>
            </a:gsLst>
            <a:path path="rect">
              <a:fillToRect l="10000" t="30000" r="80000" b="2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151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A2B779-36D3-6937-DEE9-B89D0B724F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BFF192F1-4B1E-0D38-307E-44101745C796}"/>
              </a:ext>
            </a:extLst>
          </p:cNvPr>
          <p:cNvSpPr/>
          <p:nvPr/>
        </p:nvSpPr>
        <p:spPr>
          <a:xfrm>
            <a:off x="0" y="0"/>
            <a:ext cx="10080000" cy="7560000"/>
          </a:xfrm>
          <a:prstGeom prst="rect">
            <a:avLst/>
          </a:prstGeom>
          <a:gradFill flip="none" rotWithShape="0">
            <a:gsLst>
              <a:gs pos="0">
                <a:srgbClr val="FF0000"/>
              </a:gs>
              <a:gs pos="1000">
                <a:srgbClr val="FFFF00"/>
              </a:gs>
              <a:gs pos="100000">
                <a:srgbClr val="0070C0"/>
              </a:gs>
            </a:gsLst>
            <a:path path="circle">
              <a:fillToRect l="10000" t="30000" r="80000" b="20000"/>
            </a:path>
            <a:tileRect/>
          </a:gra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55043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Regina Henschel</dc:creator>
  <cp:lastModifiedBy>Regina Henschel</cp:lastModifiedBy>
  <cp:revision>2</cp:revision>
  <dcterms:created xsi:type="dcterms:W3CDTF">2025-04-11T19:07:31Z</dcterms:created>
  <dcterms:modified xsi:type="dcterms:W3CDTF">2025-04-11T19:26:16Z</dcterms:modified>
</cp:coreProperties>
</file>