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605E0F-8030-4810-AC49-5D399CF4D5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Circuit theme</a:t>
            </a:r>
            <a:endParaRPr lang="id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8247B4-B20F-4E18-9541-156FA43D9A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October 2018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50674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CB342-6B4D-4215-9A3C-D0E444E270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running</a:t>
            </a:r>
            <a:endParaRPr lang="id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11F34C-5C07-4AA4-ACDD-C9FF5AFDF2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Dynamic content transition with LibreOffice</a:t>
            </a:r>
          </a:p>
          <a:p>
            <a:r>
              <a:rPr lang="en-US" dirty="0"/>
              <a:t>Made by PowerPoint 2019</a:t>
            </a:r>
          </a:p>
        </p:txBody>
      </p:sp>
    </p:spTree>
    <p:extLst>
      <p:ext uri="{BB962C8B-B14F-4D97-AF65-F5344CB8AC3E}">
        <p14:creationId xmlns:p14="http://schemas.microsoft.com/office/powerpoint/2010/main" val="30586049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ferris dir="l"/>
      </p:transition>
    </mc:Choice>
    <mc:Fallback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13</TotalTime>
  <Words>15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Tw Cen MT</vt:lpstr>
      <vt:lpstr>Circuit</vt:lpstr>
      <vt:lpstr>Circuit theme</vt:lpstr>
      <vt:lpstr>Test running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 theme</dc:title>
  <dc:creator>Daniel Yunus</dc:creator>
  <cp:lastModifiedBy>Daniel Yunus</cp:lastModifiedBy>
  <cp:revision>2</cp:revision>
  <dcterms:created xsi:type="dcterms:W3CDTF">2018-10-27T16:38:05Z</dcterms:created>
  <dcterms:modified xsi:type="dcterms:W3CDTF">2018-10-27T16:51:55Z</dcterms:modified>
</cp:coreProperties>
</file>