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101A-4828-4578-B2B9-DEE7C00B1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Atlas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8B1B51-A4EC-4EBD-8AEE-2902AB7406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52017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7D7FF-3B67-43A4-B27C-A22651B53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67BE7-C8B0-4E55-9B0C-71A777EE5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test running in LibreOffice 6.1</a:t>
            </a:r>
          </a:p>
          <a:p>
            <a:r>
              <a:rPr lang="en-US" dirty="0"/>
              <a:t>Made from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898585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 invX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</TotalTime>
  <Words>17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 Light</vt:lpstr>
      <vt:lpstr>Rockwell</vt:lpstr>
      <vt:lpstr>Wingdings</vt:lpstr>
      <vt:lpstr>Atlas</vt:lpstr>
      <vt:lpstr>Atlas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Theme</dc:title>
  <dc:creator>Daniel Yunus</dc:creator>
  <cp:lastModifiedBy>Daniel Yunus</cp:lastModifiedBy>
  <cp:revision>1</cp:revision>
  <dcterms:created xsi:type="dcterms:W3CDTF">2018-10-27T09:31:52Z</dcterms:created>
  <dcterms:modified xsi:type="dcterms:W3CDTF">2018-10-27T09:37:47Z</dcterms:modified>
</cp:coreProperties>
</file>