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1" d="100"/>
          <a:sy n="111"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0803253-1BBA-44A3-9CFE-95440F32DCB9}"/>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49B155CB-F4FD-4704-9674-30A0AD7568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DAD7ECDD-3334-4ECE-BBED-234BB9DFFC42}"/>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5" name="Élőláb helye 4">
            <a:extLst>
              <a:ext uri="{FF2B5EF4-FFF2-40B4-BE49-F238E27FC236}">
                <a16:creationId xmlns:a16="http://schemas.microsoft.com/office/drawing/2014/main" id="{2E7C53BB-AA98-4146-9CC9-6323B96ACE7B}"/>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D4C5D54A-AFC6-4889-8CDE-77028092FDE3}"/>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2340405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6AAAB66-E1B8-452C-A873-CE1291CEDA3A}"/>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934FE44A-16ED-41D9-807A-1894CEE290B2}"/>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8074DD11-875C-4F4E-813A-AD4D4494761C}"/>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5" name="Élőláb helye 4">
            <a:extLst>
              <a:ext uri="{FF2B5EF4-FFF2-40B4-BE49-F238E27FC236}">
                <a16:creationId xmlns:a16="http://schemas.microsoft.com/office/drawing/2014/main" id="{B51E2B93-59E1-4433-B96D-2384B777225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99DA40BD-1525-4253-9C1B-58BD3707344F}"/>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20047524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8DF5A0F3-13DD-4C02-A4C5-2D5A2C18CB41}"/>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308E83B7-9875-401D-B17E-F4D770C8A5A0}"/>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F380B216-448F-4CDB-ABF8-F75C97F57FF1}"/>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5" name="Élőláb helye 4">
            <a:extLst>
              <a:ext uri="{FF2B5EF4-FFF2-40B4-BE49-F238E27FC236}">
                <a16:creationId xmlns:a16="http://schemas.microsoft.com/office/drawing/2014/main" id="{344BDE37-7383-4FD9-A52F-057B1328A0D1}"/>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956857B6-111C-4375-8070-0BEF98D1B019}"/>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4090258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7986E9E-187F-46DF-8534-87BA66804170}"/>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AB9C03B8-7DED-4622-8C79-2A5334F4126C}"/>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CD0FE5C-B9C0-4DAC-9D10-4FC703D1D42F}"/>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5" name="Élőláb helye 4">
            <a:extLst>
              <a:ext uri="{FF2B5EF4-FFF2-40B4-BE49-F238E27FC236}">
                <a16:creationId xmlns:a16="http://schemas.microsoft.com/office/drawing/2014/main" id="{1442A6C5-BA84-432C-864D-286E3CA2DD3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4C5B64F1-5CC2-4658-937F-70FC39532764}"/>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2466450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23F5015-1FD9-43C2-B704-62463F9C1D86}"/>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2BAD977F-E491-454F-A5DD-9B814AE151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EFB7B832-5FC4-4965-882A-4B5841548337}"/>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5" name="Élőláb helye 4">
            <a:extLst>
              <a:ext uri="{FF2B5EF4-FFF2-40B4-BE49-F238E27FC236}">
                <a16:creationId xmlns:a16="http://schemas.microsoft.com/office/drawing/2014/main" id="{35945911-4AA8-4433-9CF1-5AE66FD6FDD6}"/>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AF36103E-B508-4D55-ABFA-C002570C8B32}"/>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2534431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5F7024E-7494-4C04-9883-540B218081E7}"/>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8CBDBCF1-8479-49E4-A476-0BE6F48B5A33}"/>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14E93976-B651-4D3A-8CC2-A20A7387B37A}"/>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FD726741-8115-4197-B9BF-4975767CA2B3}"/>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6" name="Élőláb helye 5">
            <a:extLst>
              <a:ext uri="{FF2B5EF4-FFF2-40B4-BE49-F238E27FC236}">
                <a16:creationId xmlns:a16="http://schemas.microsoft.com/office/drawing/2014/main" id="{564B1185-DA19-46F3-9C48-E1146F1F6B0D}"/>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BFFD614E-96DE-4153-8083-F6F79E06A4D7}"/>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25716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284964D-A2A3-4C1A-A903-D5359A7DDA8F}"/>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16072F07-3C43-4F77-A967-F52F72D398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67C324C8-F206-436F-BD66-0D1D3C22C9FA}"/>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8CF91560-8063-4110-A6C3-5A38AD3203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7C990C83-36D7-4F24-B9D2-3964911B4ED0}"/>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C3E98725-DD4E-4319-9858-FB92B2F3E3E3}"/>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8" name="Élőláb helye 7">
            <a:extLst>
              <a:ext uri="{FF2B5EF4-FFF2-40B4-BE49-F238E27FC236}">
                <a16:creationId xmlns:a16="http://schemas.microsoft.com/office/drawing/2014/main" id="{251CA423-BFF2-4BA3-B141-7C5E52ACD6BB}"/>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26335F36-447B-4CC0-84E2-0105E4F75271}"/>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188378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389794F-9C0A-40F1-8664-A041ACFC2622}"/>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EBFBEE3E-5646-4943-94C8-AB8480C5D455}"/>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4" name="Élőláb helye 3">
            <a:extLst>
              <a:ext uri="{FF2B5EF4-FFF2-40B4-BE49-F238E27FC236}">
                <a16:creationId xmlns:a16="http://schemas.microsoft.com/office/drawing/2014/main" id="{5F09BEC1-3BED-48C9-B80A-5B12CDAEFD57}"/>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5B1768DF-22E6-4373-953D-B2935E5C6B51}"/>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1678443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BDB66E0E-9F21-4E87-AE84-0013927EB7EA}"/>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3" name="Élőláb helye 2">
            <a:extLst>
              <a:ext uri="{FF2B5EF4-FFF2-40B4-BE49-F238E27FC236}">
                <a16:creationId xmlns:a16="http://schemas.microsoft.com/office/drawing/2014/main" id="{030CB398-8DF6-4330-8195-DBC80E0BFA93}"/>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7C7B2A96-FCD9-42B2-B2DF-7DB7B4FFA57B}"/>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1853990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6A3E26F-A0A6-4C5B-B5D9-A74C91658282}"/>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9D7CF6EC-6E88-447A-A340-1D3E9D4473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BAD8212C-8BD2-4BE9-92D4-30BE6B0FA1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891C766B-4F83-47B0-A28F-358DFA18C920}"/>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6" name="Élőláb helye 5">
            <a:extLst>
              <a:ext uri="{FF2B5EF4-FFF2-40B4-BE49-F238E27FC236}">
                <a16:creationId xmlns:a16="http://schemas.microsoft.com/office/drawing/2014/main" id="{DAB24607-74B3-4C29-B820-37B644A7E0D8}"/>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001FA138-0D2C-4EED-A736-5A759F7F3C84}"/>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7586470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BD3374D-ADC4-416C-83F9-FDF104C57277}"/>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EEDBF8C0-B762-4CDB-AB2D-A8E52B3B7E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F073110A-2547-447A-8F24-48097E324F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E7707FEF-8F75-4A4B-B7A5-FFD91F7DC20B}"/>
              </a:ext>
            </a:extLst>
          </p:cNvPr>
          <p:cNvSpPr>
            <a:spLocks noGrp="1"/>
          </p:cNvSpPr>
          <p:nvPr>
            <p:ph type="dt" sz="half" idx="10"/>
          </p:nvPr>
        </p:nvSpPr>
        <p:spPr/>
        <p:txBody>
          <a:bodyPr/>
          <a:lstStyle/>
          <a:p>
            <a:fld id="{631D3772-A09A-4B1F-9977-0A1FBAADBEFF}" type="datetimeFigureOut">
              <a:rPr lang="hu-HU" smtClean="0"/>
              <a:t>2021.06.16.</a:t>
            </a:fld>
            <a:endParaRPr lang="hu-HU"/>
          </a:p>
        </p:txBody>
      </p:sp>
      <p:sp>
        <p:nvSpPr>
          <p:cNvPr id="6" name="Élőláb helye 5">
            <a:extLst>
              <a:ext uri="{FF2B5EF4-FFF2-40B4-BE49-F238E27FC236}">
                <a16:creationId xmlns:a16="http://schemas.microsoft.com/office/drawing/2014/main" id="{0E36D4B1-46AA-4308-ACD0-614FE1E3B048}"/>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6E2AA787-647F-469C-A923-D5AF190ECC7D}"/>
              </a:ext>
            </a:extLst>
          </p:cNvPr>
          <p:cNvSpPr>
            <a:spLocks noGrp="1"/>
          </p:cNvSpPr>
          <p:nvPr>
            <p:ph type="sldNum" sz="quarter" idx="12"/>
          </p:nvPr>
        </p:nvSpPr>
        <p:spPr/>
        <p:txBody>
          <a:bodyPr/>
          <a:lstStyle/>
          <a:p>
            <a:fld id="{53ADF3E5-411A-477A-A0F2-CA8D70C5561B}" type="slidenum">
              <a:rPr lang="hu-HU" smtClean="0"/>
              <a:t>‹#›</a:t>
            </a:fld>
            <a:endParaRPr lang="hu-HU"/>
          </a:p>
        </p:txBody>
      </p:sp>
    </p:spTree>
    <p:extLst>
      <p:ext uri="{BB962C8B-B14F-4D97-AF65-F5344CB8AC3E}">
        <p14:creationId xmlns:p14="http://schemas.microsoft.com/office/powerpoint/2010/main" val="2162895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06BFAAA5-79C3-4977-8046-A50F96DFE0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E49CD544-088D-46D9-A4E8-70A9A7EF61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34550E12-5457-4E60-AEA9-1E321A204C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D3772-A09A-4B1F-9977-0A1FBAADBEFF}" type="datetimeFigureOut">
              <a:rPr lang="hu-HU" smtClean="0"/>
              <a:t>2021.06.16.</a:t>
            </a:fld>
            <a:endParaRPr lang="hu-HU"/>
          </a:p>
        </p:txBody>
      </p:sp>
      <p:sp>
        <p:nvSpPr>
          <p:cNvPr id="5" name="Élőláb helye 4">
            <a:extLst>
              <a:ext uri="{FF2B5EF4-FFF2-40B4-BE49-F238E27FC236}">
                <a16:creationId xmlns:a16="http://schemas.microsoft.com/office/drawing/2014/main" id="{8C4C7E0E-70E3-47D6-9394-51BAB0FDD4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7A2ADE71-C781-496A-8819-965135C40E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ADF3E5-411A-477A-A0F2-CA8D70C5561B}" type="slidenum">
              <a:rPr lang="hu-HU" smtClean="0"/>
              <a:t>‹#›</a:t>
            </a:fld>
            <a:endParaRPr lang="hu-HU"/>
          </a:p>
        </p:txBody>
      </p:sp>
    </p:spTree>
    <p:extLst>
      <p:ext uri="{BB962C8B-B14F-4D97-AF65-F5344CB8AC3E}">
        <p14:creationId xmlns:p14="http://schemas.microsoft.com/office/powerpoint/2010/main" val="20528677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artalom helye 4">
            <a:extLst>
              <a:ext uri="{FF2B5EF4-FFF2-40B4-BE49-F238E27FC236}">
                <a16:creationId xmlns:a16="http://schemas.microsoft.com/office/drawing/2014/main" id="{057B5157-C1E3-4D0A-AD8B-A174CB8BB573}"/>
              </a:ext>
            </a:extLst>
          </p:cNvPr>
          <p:cNvSpPr>
            <a:spLocks noGrp="1"/>
          </p:cNvSpPr>
          <p:nvPr>
            <p:ph idx="1"/>
          </p:nvPr>
        </p:nvSpPr>
        <p:spPr>
          <a:xfrm>
            <a:off x="838200" y="1149091"/>
            <a:ext cx="10515600" cy="5141540"/>
          </a:xfrm>
        </p:spPr>
        <p:txBody>
          <a:bodyPr>
            <a:noAutofit/>
          </a:bodyPr>
          <a:lstStyle/>
          <a:p>
            <a:pPr marL="360000" indent="540000">
              <a:lnSpc>
                <a:spcPct val="100000"/>
              </a:lnSpc>
              <a:spcBef>
                <a:spcPts val="0"/>
              </a:spcBef>
              <a:buSzPct val="90000"/>
              <a:buNone/>
            </a:pPr>
            <a:r>
              <a:rPr lang="hu-HU" sz="2400" noProof="1"/>
              <a:t>Lorem ipsum dolor sit amet, consectetuer adipiscing elit. Maecenas porttitor congue massa. Fusce posuere, magna sed pulvinar ultricies, purus lectus malesuada libero, sit amet commodo magna eros quis urna. Before text 1 cm, First line 1.5 cm</a:t>
            </a:r>
          </a:p>
          <a:p>
            <a:pPr marL="540000" indent="540000">
              <a:buSzPct val="90000"/>
              <a:buNone/>
            </a:pPr>
            <a:r>
              <a:rPr lang="hu-HU" sz="2400" noProof="1"/>
              <a:t>2Lorem ipsum dolor sit amet, consectetuer adipiscing elit. Maecenas porttitor congue massa. Fusce posuere, magna sed pulvinar ultricies, purus lectus malesuada libero, sit amet commodo magna eros quis urna. Before text 1.5 cm, First line 1.5 cm</a:t>
            </a:r>
          </a:p>
          <a:p>
            <a:pPr marL="720000" indent="360000">
              <a:buSzPct val="90000"/>
              <a:buNone/>
            </a:pPr>
            <a:r>
              <a:rPr lang="hu-HU" sz="2400" noProof="1"/>
              <a:t>3Lorem ipsum dolor sit amet, consectetuer adipiscing elit. Maecenas porttitor congue massa. Fusce posuere, magna sed pulvinar ultricies, purus lectus malesuada libero, sit amet commodo magna eros quis urna. Before text 2 cm, First line 1 cm</a:t>
            </a:r>
          </a:p>
        </p:txBody>
      </p:sp>
    </p:spTree>
    <p:extLst>
      <p:ext uri="{BB962C8B-B14F-4D97-AF65-F5344CB8AC3E}">
        <p14:creationId xmlns:p14="http://schemas.microsoft.com/office/powerpoint/2010/main" val="2727233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artalom helye 4">
            <a:extLst>
              <a:ext uri="{FF2B5EF4-FFF2-40B4-BE49-F238E27FC236}">
                <a16:creationId xmlns:a16="http://schemas.microsoft.com/office/drawing/2014/main" id="{057B5157-C1E3-4D0A-AD8B-A174CB8BB573}"/>
              </a:ext>
            </a:extLst>
          </p:cNvPr>
          <p:cNvSpPr>
            <a:spLocks noGrp="1"/>
          </p:cNvSpPr>
          <p:nvPr>
            <p:ph idx="1"/>
          </p:nvPr>
        </p:nvSpPr>
        <p:spPr>
          <a:xfrm>
            <a:off x="838200" y="1149091"/>
            <a:ext cx="10515600" cy="5141540"/>
          </a:xfrm>
          <a:ln w="12700">
            <a:solidFill>
              <a:schemeClr val="accent6"/>
            </a:solidFill>
          </a:ln>
        </p:spPr>
        <p:txBody>
          <a:bodyPr>
            <a:noAutofit/>
          </a:bodyPr>
          <a:lstStyle/>
          <a:p>
            <a:pPr marL="360000" indent="540000">
              <a:lnSpc>
                <a:spcPct val="100000"/>
              </a:lnSpc>
              <a:spcBef>
                <a:spcPts val="0"/>
              </a:spcBef>
              <a:buSzPct val="90000"/>
            </a:pPr>
            <a:r>
              <a:rPr lang="hu-HU" sz="2400" noProof="1"/>
              <a:t>Lorem ipsum dolor sit amet, consectetuer adipiscing elit. Maecenas porttitor congue massa. Fusce posuere, magna sed pulvinar ultricies, purus lectus malesuada libero, sit amet commodo magna eros quis urna. Before text 1 cm, First line 1.5 cm</a:t>
            </a:r>
          </a:p>
          <a:p>
            <a:pPr marL="540000" indent="540000">
              <a:lnSpc>
                <a:spcPct val="100000"/>
              </a:lnSpc>
              <a:spcBef>
                <a:spcPts val="0"/>
              </a:spcBef>
              <a:buSzPct val="90000"/>
            </a:pPr>
            <a:r>
              <a:rPr lang="hu-HU" sz="2400" noProof="1"/>
              <a:t>2Lorem ipsum dolor sit amet, consectetuer adipiscing elit. Maecenas porttitor congue massa. Fusce posuere, magna sed pulvinar ultricies, purus lectus malesuada libero, sit amet commodo magna eros quis urna. Before text 1.5 cm, First line 1.5 cm</a:t>
            </a:r>
          </a:p>
          <a:p>
            <a:pPr marL="720000" indent="360000">
              <a:lnSpc>
                <a:spcPct val="100000"/>
              </a:lnSpc>
              <a:spcBef>
                <a:spcPts val="0"/>
              </a:spcBef>
              <a:buSzPct val="90000"/>
            </a:pPr>
            <a:r>
              <a:rPr lang="hu-HU" sz="2400" noProof="1"/>
              <a:t>3Lorem ipsum dolor sit amet, consectetuer adipiscing elit. Maecenas porttitor congue massa. Fusce posuere, magna sed pulvinar ultricies, purus lectus malesuada libero, sit amet commodo magna eros quis urna. Before text 2 cm, First line 1 cm</a:t>
            </a:r>
          </a:p>
        </p:txBody>
      </p:sp>
    </p:spTree>
    <p:extLst>
      <p:ext uri="{BB962C8B-B14F-4D97-AF65-F5344CB8AC3E}">
        <p14:creationId xmlns:p14="http://schemas.microsoft.com/office/powerpoint/2010/main" val="2766660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artalom helye 4">
            <a:extLst>
              <a:ext uri="{FF2B5EF4-FFF2-40B4-BE49-F238E27FC236}">
                <a16:creationId xmlns:a16="http://schemas.microsoft.com/office/drawing/2014/main" id="{057B5157-C1E3-4D0A-AD8B-A174CB8BB573}"/>
              </a:ext>
            </a:extLst>
          </p:cNvPr>
          <p:cNvSpPr>
            <a:spLocks noGrp="1"/>
          </p:cNvSpPr>
          <p:nvPr>
            <p:ph idx="1"/>
          </p:nvPr>
        </p:nvSpPr>
        <p:spPr>
          <a:xfrm>
            <a:off x="838200" y="1149091"/>
            <a:ext cx="10515600" cy="5141540"/>
          </a:xfrm>
        </p:spPr>
        <p:txBody>
          <a:bodyPr>
            <a:noAutofit/>
          </a:bodyPr>
          <a:lstStyle/>
          <a:p>
            <a:pPr marL="360000" indent="-540000">
              <a:lnSpc>
                <a:spcPct val="100000"/>
              </a:lnSpc>
              <a:spcBef>
                <a:spcPts val="0"/>
              </a:spcBef>
              <a:buSzPct val="90000"/>
              <a:buNone/>
            </a:pPr>
            <a:r>
              <a:rPr lang="hu-HU" sz="2400" noProof="1"/>
              <a:t>Lorem ipsum dolor sit amet, consectetuer adipiscing elit. Maecenas porttitor congue massa. Fusce posuere, magna sed pulvinar ultricies, purus lectus malesuada libero, sit amet commodo magna eros quis urna. Before text 1 cm, Hanging 1.5 cm</a:t>
            </a:r>
          </a:p>
          <a:p>
            <a:pPr marL="540000" indent="-540000">
              <a:buSzPct val="90000"/>
              <a:buNone/>
            </a:pPr>
            <a:r>
              <a:rPr lang="hu-HU" sz="2400" noProof="1"/>
              <a:t>2Lorem ipsum dolor sit amet, consectetuer adipiscing elit. Maecenas porttitor congue massa. Fusce posuere, magna sed pulvinar ultricies, purus lectus malesuada libero, sit amet commodo magna eros quis urna. Before text 1.5 cm, Hanging 1.5 cm</a:t>
            </a:r>
          </a:p>
          <a:p>
            <a:pPr marL="720000" indent="-360000">
              <a:buSzPct val="90000"/>
              <a:buNone/>
            </a:pPr>
            <a:r>
              <a:rPr lang="hu-HU" sz="2400" noProof="1"/>
              <a:t>3Lorem ipsum dolor sit amet, consectetuer adipiscing elit. Maecenas porttitor congue massa. Fusce posuere, magna sed pulvinar ultricies, purus lectus malesuada libero, sit amet commodo magna eros quis urna. Before text 2 cm, Hanging 1 cm</a:t>
            </a:r>
          </a:p>
        </p:txBody>
      </p:sp>
    </p:spTree>
    <p:extLst>
      <p:ext uri="{BB962C8B-B14F-4D97-AF65-F5344CB8AC3E}">
        <p14:creationId xmlns:p14="http://schemas.microsoft.com/office/powerpoint/2010/main" val="1836629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artalom helye 4">
            <a:extLst>
              <a:ext uri="{FF2B5EF4-FFF2-40B4-BE49-F238E27FC236}">
                <a16:creationId xmlns:a16="http://schemas.microsoft.com/office/drawing/2014/main" id="{057B5157-C1E3-4D0A-AD8B-A174CB8BB573}"/>
              </a:ext>
            </a:extLst>
          </p:cNvPr>
          <p:cNvSpPr>
            <a:spLocks noGrp="1"/>
          </p:cNvSpPr>
          <p:nvPr>
            <p:ph idx="1"/>
          </p:nvPr>
        </p:nvSpPr>
        <p:spPr>
          <a:xfrm>
            <a:off x="838200" y="1149091"/>
            <a:ext cx="10515600" cy="5141540"/>
          </a:xfrm>
          <a:ln w="12700">
            <a:solidFill>
              <a:schemeClr val="accent6"/>
            </a:solidFill>
          </a:ln>
        </p:spPr>
        <p:txBody>
          <a:bodyPr numCol="1">
            <a:noAutofit/>
          </a:bodyPr>
          <a:lstStyle/>
          <a:p>
            <a:pPr marL="360000" indent="-540000">
              <a:lnSpc>
                <a:spcPct val="100000"/>
              </a:lnSpc>
              <a:spcBef>
                <a:spcPts val="0"/>
              </a:spcBef>
              <a:buSzPct val="90000"/>
            </a:pPr>
            <a:r>
              <a:rPr lang="hu-HU" sz="2400" noProof="1"/>
              <a:t>Lorem ipsum dolor sit amet, consectetuer adipiscing elit. Maecenas porttitor congue massa. Fusce posuere, magna sed pulvinar ultricies, purus lectus malesuada libero, sit amet commodo magna eros quis urna. Before text 1 cm, Hanging 1.5 cm</a:t>
            </a:r>
          </a:p>
          <a:p>
            <a:pPr marL="540000" indent="-540000">
              <a:lnSpc>
                <a:spcPct val="100000"/>
              </a:lnSpc>
              <a:spcBef>
                <a:spcPts val="0"/>
              </a:spcBef>
              <a:buSzPct val="90000"/>
            </a:pPr>
            <a:r>
              <a:rPr lang="hu-HU" sz="2400" noProof="1"/>
              <a:t>2Lorem ipsum dolor sit amet, consectetuer adipiscing elit. Maecenas porttitor congue massa. Fusce posuere, magna sed pulvinar ultricies, purus lectus malesuada libero, sit amet commodo magna eros quis urna. Before text 1.5 cm, Hanging 1.5 cm</a:t>
            </a:r>
          </a:p>
          <a:p>
            <a:pPr marL="720000" indent="-360000">
              <a:lnSpc>
                <a:spcPct val="100000"/>
              </a:lnSpc>
              <a:spcBef>
                <a:spcPts val="0"/>
              </a:spcBef>
              <a:buSzPct val="90000"/>
            </a:pPr>
            <a:r>
              <a:rPr lang="hu-HU" sz="2400" noProof="1"/>
              <a:t>3Lorem ipsum dolor sit amet, consectetuer adipiscing elit. Maecenas porttitor congue massa. Fusce posuere, magna sed pulvinar ultricies, purus lectus malesuada libero, sit amet commodo magna eros quis urna. Before text 2 cm, Hanging 1 cm</a:t>
            </a:r>
          </a:p>
        </p:txBody>
      </p:sp>
    </p:spTree>
    <p:extLst>
      <p:ext uri="{BB962C8B-B14F-4D97-AF65-F5344CB8AC3E}">
        <p14:creationId xmlns:p14="http://schemas.microsoft.com/office/powerpoint/2010/main" val="582960942"/>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2960</TotalTime>
  <Words>534</Words>
  <Application>Microsoft Office PowerPoint</Application>
  <PresentationFormat>Szélesvásznú</PresentationFormat>
  <Paragraphs>12</Paragraphs>
  <Slides>4</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4</vt:i4>
      </vt:variant>
    </vt:vector>
  </HeadingPairs>
  <TitlesOfParts>
    <vt:vector size="8" baseType="lpstr">
      <vt:lpstr>Arial</vt:lpstr>
      <vt:lpstr>Calibri</vt:lpstr>
      <vt:lpstr>Calibri Light</vt:lpstr>
      <vt:lpstr>Office-téma</vt:lpstr>
      <vt:lpstr>PowerPoint-bemutató</vt:lpstr>
      <vt:lpstr>PowerPoint-bemutató</vt:lpstr>
      <vt:lpstr>PowerPoint-bemutató</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PowerPoint-bemutató</dc:title>
  <dc:creator>Kelemen Gábor 2</dc:creator>
  <cp:lastModifiedBy>Kelemen Gábor 2</cp:lastModifiedBy>
  <cp:revision>13</cp:revision>
  <dcterms:created xsi:type="dcterms:W3CDTF">2021-06-02T12:03:43Z</dcterms:created>
  <dcterms:modified xsi:type="dcterms:W3CDTF">2021-06-16T11:25:05Z</dcterms:modified>
</cp:coreProperties>
</file>