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clrMru>
    <a:srgbClr val="D9D77B"/>
    <a:srgbClr val="CDCDFF"/>
    <a:srgbClr val="8F8FFF"/>
    <a:srgbClr val="0000FF"/>
    <a:srgbClr val="F2FFE7"/>
    <a:srgbClr val="DFF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 lastView="sldThumbnailView">
  <p:normalViewPr horzBarState="maximized">
    <p:restoredLeft sz="17.973%" autoAdjust="0"/>
    <p:restoredTop sz="94.66%"/>
  </p:normalViewPr>
  <p:slideViewPr>
    <p:cSldViewPr snapToGrid="0" showGuides="1">
      <p:cViewPr>
        <p:scale>
          <a:sx n="60" d="100"/>
          <a:sy n="60" d="100"/>
        </p:scale>
        <p:origin x="317" y="61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purl.oclc.org/ooxml/officeDocument/relationships/slide" Target="slides/slide2.xml"/><Relationship Id="rId7" Type="http://purl.oclc.org/ooxml/officeDocument/relationships/tableStyles" Target="tableStyles.xml"/><Relationship Id="rId2" Type="http://purl.oclc.org/ooxml/officeDocument/relationships/slide" Target="slides/slide1.xml"/><Relationship Id="rId1" Type="http://purl.oclc.org/ooxml/officeDocument/relationships/slideMaster" Target="slideMasters/slideMaster1.xml"/><Relationship Id="rId6" Type="http://purl.oclc.org/ooxml/officeDocument/relationships/theme" Target="theme/theme1.xml"/><Relationship Id="rId5" Type="http://purl.oclc.org/ooxml/officeDocument/relationships/viewProps" Target="viewProps.xml"/><Relationship Id="rId4" Type="http://purl.oclc.org/ooxml/officeDocument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5953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purl.oclc.org/ooxml/officeDocument/relationships/theme" Target="../theme/theme1.xml"/><Relationship Id="rId1" Type="http://purl.oclc.org/ooxml/officeDocument/relationships/slideLayout" Target="../slideLayouts/slideLayout1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solidFill>
          <a:srgbClr val="F2FF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F3CD4B-DE35-4A5F-BDFA-DB7B45023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3CFF8-45CA-4C96-A5AB-1BF0DE9E8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0A4DF-E408-45BB-9AA7-1FA117D9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CA764093-A136-4476-B69F-8A47BC925500}" type="datetimeFigureOut">
              <a:rPr lang="en-US" smtClean="0"/>
              <a:t>25-Dec-18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ADA1D-E1BD-4538-920F-6220AA5DD9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86DC6-3062-4B42-885F-A197C94AF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%"/>
                  </a:schemeClr>
                </a:solidFill>
              </a:defRPr>
            </a:lvl1pPr>
          </a:lstStyle>
          <a:p>
            <a:fld id="{26F16CC8-F482-4075-8802-9E9962456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965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%"/>
        </a:lnSpc>
        <a:spcBef>
          <a:spcPct val="0%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%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%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purl.oclc.org/ooxml/officeDocument/relationships/image" Target="../media/image1.png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stStart30degSwing285degGlobal">
            <a:extLst>
              <a:ext uri="{FF2B5EF4-FFF2-40B4-BE49-F238E27FC236}">
                <a16:creationId xmlns:a16="http://schemas.microsoft.com/office/drawing/2014/main" id="{C27BE7AD-AA74-41A3-8BD0-E7C590029FEB}"/>
              </a:ext>
            </a:extLst>
          </p:cNvPr>
          <p:cNvSpPr/>
          <p:nvPr/>
        </p:nvSpPr>
        <p:spPr>
          <a:xfrm>
            <a:off x="7315200" y="1828800"/>
            <a:ext cx="3657600" cy="3657600"/>
          </a:xfrm>
          <a:custGeom>
            <a:avLst/>
            <a:gdLst>
              <a:gd name="stAng" fmla="val 1800000"/>
              <a:gd name="swAng" fmla="val 17100000"/>
            </a:gdLst>
            <a:ahLst/>
            <a:cxnLst/>
            <a:rect l="l" t="t" r="r" b="b"/>
            <a:pathLst>
              <a:path stroke="0" extrusionOk="0">
                <a:moveTo>
                  <a:pt x="3657600" y="1828800"/>
                </a:moveTo>
                <a:arcTo wR="1828800" hR="1828800" stAng="stAng" swAng="swAng"/>
                <a:lnTo>
                  <a:pt x="1828800" y="1828800"/>
                </a:lnTo>
                <a:close/>
              </a:path>
              <a:path fill="none">
                <a:moveTo>
                  <a:pt x="3657600" y="1828800"/>
                </a:moveTo>
                <a:arcTo wR="1828800" hR="1828800" stAng="stAng" swAng="swAng"/>
                <a:lnTo>
                  <a:pt x="1828800" y="1828800"/>
                </a:lnTo>
              </a:path>
            </a:pathLst>
          </a:custGeom>
          <a:solidFill>
            <a:srgbClr val="CDCDFF"/>
          </a:solidFill>
          <a:ln w="12700">
            <a:solidFill>
              <a:srgbClr val="0000FF"/>
            </a:solidFill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27573"/>
      </p:ext>
    </p:extLst>
  </p:cSld>
  <p:clrMapOvr>
    <a:masterClrMapping/>
  </p:clrMapOvr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ABF2FDF-8278-4B7F-AD67-AE6906FAA4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7102" y="279401"/>
            <a:ext cx="7735379" cy="6127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747922"/>
      </p:ext>
    </p:extLst>
  </p:cSld>
  <p:clrMapOvr>
    <a:masterClrMapping/>
  </p:clrMapOvr>
</p:sld>
</file>

<file path=ppt/theme/theme1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lumMod val="110%"/>
                <a:satMod val="105%"/>
                <a:tint val="67%"/>
              </a:schemeClr>
            </a:gs>
            <a:gs pos="50%">
              <a:schemeClr val="phClr">
                <a:lumMod val="105%"/>
                <a:satMod val="103%"/>
                <a:tint val="73%"/>
              </a:schemeClr>
            </a:gs>
            <a:gs pos="100%">
              <a:schemeClr val="phClr">
                <a:lumMod val="105%"/>
                <a:satMod val="109%"/>
                <a:tint val="81%"/>
              </a:schemeClr>
            </a:gs>
          </a:gsLst>
          <a:lin ang="5400000" scaled="0"/>
        </a:gradFill>
        <a:gradFill rotWithShape="1">
          <a:gsLst>
            <a:gs pos="0%">
              <a:schemeClr val="phClr">
                <a:satMod val="103%"/>
                <a:lumMod val="102%"/>
                <a:tint val="94%"/>
              </a:schemeClr>
            </a:gs>
            <a:gs pos="50%">
              <a:schemeClr val="phClr">
                <a:satMod val="110%"/>
                <a:lumMod val="100%"/>
                <a:shade val="100%"/>
              </a:schemeClr>
            </a:gs>
            <a:gs pos="100%">
              <a:schemeClr val="phClr">
                <a:lumMod val="99%"/>
                <a:satMod val="120%"/>
                <a:shade val="78%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%"/>
        </a:ln>
        <a:ln w="12700" cap="flat" cmpd="sng" algn="ctr">
          <a:solidFill>
            <a:schemeClr val="phClr"/>
          </a:solidFill>
          <a:prstDash val="solid"/>
          <a:miter lim="800%"/>
        </a:ln>
        <a:ln w="19050" cap="flat" cmpd="sng" algn="ctr">
          <a:solidFill>
            <a:schemeClr val="phClr"/>
          </a:solidFill>
          <a:prstDash val="solid"/>
          <a:miter lim="800%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%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%"/>
            <a:satMod val="170%"/>
          </a:schemeClr>
        </a:solidFill>
        <a:gradFill rotWithShape="1">
          <a:gsLst>
            <a:gs pos="0%">
              <a:schemeClr val="phClr">
                <a:tint val="93%"/>
                <a:satMod val="150%"/>
                <a:shade val="98%"/>
                <a:lumMod val="102%"/>
              </a:schemeClr>
            </a:gs>
            <a:gs pos="50%">
              <a:schemeClr val="phClr">
                <a:tint val="98%"/>
                <a:satMod val="130%"/>
                <a:shade val="90%"/>
                <a:lumMod val="103%"/>
              </a:schemeClr>
            </a:gs>
            <a:gs pos="100%">
              <a:schemeClr val="phClr">
                <a:shade val="63%"/>
                <a:satMod val="120%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purl.oclc.org/ooxml/officeDocument/extendedProperties" xmlns:vt="http://purl.oclc.org/ooxml/officeDocument/docPropsVTypes">
  <TotalTime>44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30</cp:revision>
  <dcterms:created xsi:type="dcterms:W3CDTF">2018-12-21T16:05:10Z</dcterms:created>
  <dcterms:modified xsi:type="dcterms:W3CDTF">2018-12-25T21:37:33Z</dcterms:modified>
</cp:coreProperties>
</file>