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  <p:sldId id="259" r:id="rId3"/>
    <p:sldId id="261" r:id="rId4"/>
    <p:sldId id="258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4.988%" autoAdjust="0"/>
    <p:restoredTop sz="94.66%"/>
  </p:normalViewPr>
  <p:slideViewPr>
    <p:cSldViewPr snapToGrid="0">
      <p:cViewPr varScale="1">
        <p:scale>
          <a:sx n="62" d="100"/>
          <a:sy n="62" d="100"/>
        </p:scale>
        <p:origin x="62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purl.oclc.org/ooxml/officeDocument/relationships/presProps" Target="presProps.xml"/><Relationship Id="rId3" Type="http://purl.oclc.org/ooxml/officeDocument/relationships/slide" Target="slides/slide2.xml"/><Relationship Id="rId7" Type="http://purl.oclc.org/ooxml/officeDocument/relationships/slide" Target="slides/slide6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tableStyles" Target="tableStyles.xml"/><Relationship Id="rId5" Type="http://purl.oclc.org/ooxml/officeDocument/relationships/slide" Target="slides/slide4.xml"/><Relationship Id="rId10" Type="http://purl.oclc.org/ooxml/officeDocument/relationships/theme" Target="theme/theme1.xml"/><Relationship Id="rId4" Type="http://purl.oclc.org/ooxml/officeDocument/relationships/slide" Target="slides/slide3.xml"/><Relationship Id="rId9" Type="http://purl.oclc.org/ooxml/officeDocument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23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4C071-B534-46AA-8FEB-FF2C5520C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1A04D-AE09-4B3A-8B41-2901DEA2B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04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1.png"/><Relationship Id="rId1" Type="http://purl.oclc.org/ooxml/officeDocument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purl.oclc.org/ooxml/officeDocument/relationships/image" Target="../media/image2.png"/><Relationship Id="rId1" Type="http://purl.oclc.org/ooxml/officeDocument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purl.oclc.org/ooxml/officeDocument/relationships/image" Target="../media/image4.png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>
            <a:extLst>
              <a:ext uri="{FF2B5EF4-FFF2-40B4-BE49-F238E27FC236}">
                <a16:creationId xmlns:a16="http://schemas.microsoft.com/office/drawing/2014/main" id="{7B5CE2EE-505F-4DE3-97C8-F939BEEED95C}"/>
              </a:ext>
            </a:extLst>
          </p:cNvPr>
          <p:cNvSpPr/>
          <p:nvPr/>
        </p:nvSpPr>
        <p:spPr>
          <a:xfrm>
            <a:off x="584886" y="685800"/>
            <a:ext cx="5511114" cy="54864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63500">
            <a:solidFill>
              <a:srgbClr val="00B050"/>
            </a:solidFill>
          </a:ln>
          <a:scene3d>
            <a:camera prst="isometricOffAxis2Right">
              <a:rot lat="687412" lon="14675453" rev="20761363"/>
            </a:camera>
            <a:lightRig rig="threePt" dir="t">
              <a:rot lat="0" lon="0" rev="600000"/>
            </a:lightRig>
          </a:scene3d>
          <a:sp3d z="12700" extrusionH="762000" contourW="127000" prstMaterial="plastic">
            <a:extrusionClr>
              <a:srgbClr val="FF0000"/>
            </a:extrusionClr>
            <a:contourClr>
              <a:srgbClr val="7030A0"/>
            </a:contourClr>
          </a:sp3d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F20BB081-9813-4463-A657-027C24CA35E9}"/>
              </a:ext>
            </a:extLst>
          </p:cNvPr>
          <p:cNvSpPr/>
          <p:nvPr/>
        </p:nvSpPr>
        <p:spPr>
          <a:xfrm>
            <a:off x="6096000" y="685800"/>
            <a:ext cx="5511114" cy="5486400"/>
          </a:xfrm>
          <a:prstGeom prst="smileyFace">
            <a:avLst/>
          </a:prstGeom>
          <a:solidFill>
            <a:srgbClr val="FFFF00"/>
          </a:solidFill>
          <a:ln w="63500">
            <a:solidFill>
              <a:srgbClr val="00B050"/>
            </a:solidFill>
          </a:ln>
          <a:scene3d>
            <a:camera prst="isometricOffAxis2Right">
              <a:rot lat="533292" lon="7200000" rev="20657015"/>
            </a:camera>
            <a:lightRig rig="threePt" dir="t">
              <a:rot lat="0" lon="0" rev="600000"/>
            </a:lightRig>
          </a:scene3d>
          <a:sp3d z="12700" extrusionH="762000" contourW="127000" prstMaterial="plastic">
            <a:extrusionClr>
              <a:srgbClr val="FF0000"/>
            </a:extrusionClr>
            <a:contourClr>
              <a:srgbClr val="7030A0"/>
            </a:contourClr>
          </a:sp3d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94458"/>
      </p:ext>
    </p:extLst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C0FD33-367D-48EE-B58D-32D28BDC6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30" y="0"/>
            <a:ext cx="105859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699530"/>
      </p:ext>
    </p:extLst>
  </p:cSld>
  <p:clrMapOvr>
    <a:masterClrMapping/>
  </p:clrMapOvr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>
            <a:extLst>
              <a:ext uri="{FF2B5EF4-FFF2-40B4-BE49-F238E27FC236}">
                <a16:creationId xmlns:a16="http://schemas.microsoft.com/office/drawing/2014/main" id="{7B5CE2EE-505F-4DE3-97C8-F939BEEED95C}"/>
              </a:ext>
            </a:extLst>
          </p:cNvPr>
          <p:cNvSpPr/>
          <p:nvPr/>
        </p:nvSpPr>
        <p:spPr>
          <a:xfrm>
            <a:off x="584886" y="685800"/>
            <a:ext cx="5511114" cy="54864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63500">
            <a:solidFill>
              <a:srgbClr val="00B050"/>
            </a:solidFill>
          </a:ln>
          <a:scene3d>
            <a:camera prst="isometricOffAxis2Right">
              <a:rot lat="687412" lon="14675453" rev="20761363"/>
            </a:camera>
            <a:lightRig rig="threePt" dir="t">
              <a:rot lat="0" lon="0" rev="600000"/>
            </a:lightRig>
          </a:scene3d>
          <a:sp3d z="12700" extrusionH="762000" contourW="127000" prstMaterial="legacyWireframe">
            <a:extrusionClr>
              <a:srgbClr val="FF0000"/>
            </a:extrusionClr>
            <a:contourClr>
              <a:srgbClr val="7030A0"/>
            </a:contourClr>
          </a:sp3d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6BB1EF1-808A-412A-A26E-BBB15902D7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.344%" b="6.484%"/>
          <a:stretch/>
        </p:blipFill>
        <p:spPr>
          <a:xfrm>
            <a:off x="6773007" y="365760"/>
            <a:ext cx="4298053" cy="621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58151"/>
      </p:ext>
    </p:extLst>
  </p:cSld>
  <p:clrMapOvr>
    <a:masterClrMapping/>
  </p:clrMapOvr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Multidocument 2">
            <a:extLst>
              <a:ext uri="{FF2B5EF4-FFF2-40B4-BE49-F238E27FC236}">
                <a16:creationId xmlns:a16="http://schemas.microsoft.com/office/drawing/2014/main" id="{74856FB3-FBF6-43DB-8EE2-05A7D35F9316}"/>
              </a:ext>
            </a:extLst>
          </p:cNvPr>
          <p:cNvSpPr/>
          <p:nvPr/>
        </p:nvSpPr>
        <p:spPr>
          <a:xfrm>
            <a:off x="1532238" y="1594022"/>
            <a:ext cx="2953265" cy="3682313"/>
          </a:xfrm>
          <a:prstGeom prst="flowChartMultidocument">
            <a:avLst/>
          </a:prstGeom>
          <a:solidFill>
            <a:srgbClr val="FFFF00"/>
          </a:solidFill>
          <a:ln w="63500">
            <a:solidFill>
              <a:srgbClr val="00B050"/>
            </a:solidFill>
          </a:ln>
          <a:scene3d>
            <a:camera prst="orthographicFront">
              <a:rot lat="19799996" lon="3600000" rev="0"/>
            </a:camera>
            <a:lightRig rig="threePt" dir="t">
              <a:rot lat="0" lon="0" rev="14400000"/>
            </a:lightRig>
          </a:scene3d>
          <a:sp3d extrusionH="1143000" contourW="127000">
            <a:extrusionClr>
              <a:srgbClr val="FF0000"/>
            </a:extrusionClr>
            <a:contourClr>
              <a:srgbClr val="7030A0"/>
            </a:contourClr>
          </a:sp3d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5B1A5B2D-9E0E-461A-ACB1-3530282D025D}"/>
              </a:ext>
            </a:extLst>
          </p:cNvPr>
          <p:cNvSpPr/>
          <p:nvPr/>
        </p:nvSpPr>
        <p:spPr>
          <a:xfrm>
            <a:off x="6862120" y="1594022"/>
            <a:ext cx="2953265" cy="3682313"/>
          </a:xfrm>
          <a:prstGeom prst="flowChartMultidocument">
            <a:avLst/>
          </a:prstGeom>
          <a:solidFill>
            <a:srgbClr val="FFFF00"/>
          </a:solidFill>
          <a:ln w="63500">
            <a:solidFill>
              <a:srgbClr val="00B050"/>
            </a:solidFill>
          </a:ln>
          <a:scene3d>
            <a:camera prst="orthographicFront">
              <a:rot lat="19199993" lon="7200000" rev="0"/>
            </a:camera>
            <a:lightRig rig="threePt" dir="t">
              <a:rot lat="0" lon="0" rev="14400000"/>
            </a:lightRig>
          </a:scene3d>
          <a:sp3d extrusionH="1143000" contourW="127000">
            <a:extrusionClr>
              <a:srgbClr val="FF0000"/>
            </a:extrusionClr>
            <a:contourClr>
              <a:srgbClr val="7030A0"/>
            </a:contourClr>
          </a:sp3d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12281"/>
      </p:ext>
    </p:extLst>
  </p:cSld>
  <p:clrMapOvr>
    <a:masterClrMapping/>
  </p:clrMapOvr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159C70-DE4A-4FF2-A0FF-33136B0CE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88" y="694707"/>
            <a:ext cx="8035224" cy="546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653937"/>
      </p:ext>
    </p:extLst>
  </p:cSld>
  <p:clrMapOvr>
    <a:masterClrMapping/>
  </p:clrMapOvr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Multidocument 2">
            <a:extLst>
              <a:ext uri="{FF2B5EF4-FFF2-40B4-BE49-F238E27FC236}">
                <a16:creationId xmlns:a16="http://schemas.microsoft.com/office/drawing/2014/main" id="{74856FB3-FBF6-43DB-8EE2-05A7D35F9316}"/>
              </a:ext>
            </a:extLst>
          </p:cNvPr>
          <p:cNvSpPr/>
          <p:nvPr/>
        </p:nvSpPr>
        <p:spPr>
          <a:xfrm>
            <a:off x="1532238" y="1594022"/>
            <a:ext cx="2953265" cy="3682313"/>
          </a:xfrm>
          <a:prstGeom prst="flowChartMultidocument">
            <a:avLst/>
          </a:prstGeom>
          <a:solidFill>
            <a:srgbClr val="FFFF00"/>
          </a:solidFill>
          <a:ln w="63500">
            <a:solidFill>
              <a:srgbClr val="00B050"/>
            </a:solidFill>
          </a:ln>
          <a:scene3d>
            <a:camera prst="orthographicFront">
              <a:rot lat="19799996" lon="3600000" rev="0"/>
            </a:camera>
            <a:lightRig rig="threePt" dir="t">
              <a:rot lat="0" lon="0" rev="14400000"/>
            </a:lightRig>
          </a:scene3d>
          <a:sp3d extrusionH="1143000" contourW="127000" prstMaterial="legacyWireframe">
            <a:extrusionClr>
              <a:srgbClr val="FF0000"/>
            </a:extrusionClr>
            <a:contourClr>
              <a:srgbClr val="7030A0"/>
            </a:contourClr>
          </a:sp3d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1C9F11-8319-49A0-94EF-767020D724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499" y="898940"/>
            <a:ext cx="2700762" cy="506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852439"/>
      </p:ext>
    </p:extLst>
  </p:cSld>
  <p:clrMapOvr>
    <a:masterClrMapping/>
  </p:clrMapOvr>
</p:sld>
</file>

<file path=ppt/theme/theme1.xml><?xml version="1.0" encoding="utf-8"?>
<a:theme xmlns:a="http://purl.oclc.org/ooxml/drawingml/main" name="My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44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MyPresentation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8</cp:revision>
  <dcterms:created xsi:type="dcterms:W3CDTF">2018-07-17T11:08:27Z</dcterms:created>
  <dcterms:modified xsi:type="dcterms:W3CDTF">2018-07-17T12:08:46Z</dcterms:modified>
</cp:coreProperties>
</file>